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9"/>
  </p:notesMasterIdLst>
  <p:handoutMasterIdLst>
    <p:handoutMasterId r:id="rId60"/>
  </p:handoutMasterIdLst>
  <p:sldIdLst>
    <p:sldId id="640" r:id="rId4"/>
    <p:sldId id="638" r:id="rId5"/>
    <p:sldId id="695" r:id="rId6"/>
    <p:sldId id="696" r:id="rId7"/>
    <p:sldId id="701" r:id="rId8"/>
    <p:sldId id="702" r:id="rId10"/>
    <p:sldId id="771" r:id="rId11"/>
    <p:sldId id="753" r:id="rId12"/>
    <p:sldId id="754" r:id="rId13"/>
    <p:sldId id="755" r:id="rId14"/>
    <p:sldId id="756" r:id="rId15"/>
    <p:sldId id="757" r:id="rId16"/>
    <p:sldId id="758" r:id="rId17"/>
    <p:sldId id="759" r:id="rId18"/>
    <p:sldId id="760" r:id="rId19"/>
    <p:sldId id="761" r:id="rId20"/>
    <p:sldId id="762" r:id="rId21"/>
    <p:sldId id="763" r:id="rId22"/>
    <p:sldId id="764" r:id="rId23"/>
    <p:sldId id="765" r:id="rId24"/>
    <p:sldId id="766" r:id="rId25"/>
    <p:sldId id="767" r:id="rId26"/>
    <p:sldId id="768" r:id="rId27"/>
    <p:sldId id="769" r:id="rId28"/>
    <p:sldId id="722" r:id="rId29"/>
    <p:sldId id="724" r:id="rId30"/>
    <p:sldId id="729" r:id="rId31"/>
    <p:sldId id="730" r:id="rId32"/>
    <p:sldId id="732" r:id="rId33"/>
    <p:sldId id="731" r:id="rId34"/>
    <p:sldId id="733" r:id="rId35"/>
    <p:sldId id="734" r:id="rId36"/>
    <p:sldId id="723" r:id="rId37"/>
    <p:sldId id="727" r:id="rId38"/>
    <p:sldId id="748" r:id="rId39"/>
    <p:sldId id="747" r:id="rId40"/>
    <p:sldId id="749" r:id="rId41"/>
    <p:sldId id="750" r:id="rId42"/>
    <p:sldId id="725" r:id="rId43"/>
    <p:sldId id="714" r:id="rId44"/>
    <p:sldId id="735" r:id="rId45"/>
    <p:sldId id="746" r:id="rId46"/>
    <p:sldId id="736" r:id="rId47"/>
    <p:sldId id="737" r:id="rId48"/>
    <p:sldId id="738" r:id="rId49"/>
    <p:sldId id="740" r:id="rId50"/>
    <p:sldId id="741" r:id="rId51"/>
    <p:sldId id="739" r:id="rId52"/>
    <p:sldId id="774" r:id="rId53"/>
    <p:sldId id="778" r:id="rId54"/>
    <p:sldId id="772" r:id="rId55"/>
    <p:sldId id="775" r:id="rId56"/>
    <p:sldId id="773" r:id="rId57"/>
    <p:sldId id="776" r:id="rId58"/>
    <p:sldId id="770" r:id="rId59"/>
  </p:sldIdLst>
  <p:sldSz cx="9144000" cy="6858000" type="screen4x3"/>
  <p:notesSz cx="6858000" cy="9144000"/>
  <p:custDataLst>
    <p:tags r:id="rId64"/>
  </p:custDataLst>
  <p:defaultTextStyle>
    <a:defPPr>
      <a:defRPr lang="zh-CN"/>
    </a:defPPr>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12"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B2DD"/>
    <a:srgbClr val="7F84C9"/>
    <a:srgbClr val="C6CDE4"/>
    <a:srgbClr val="A50021"/>
    <a:srgbClr val="800000"/>
    <a:srgbClr val="65A545"/>
    <a:srgbClr val="B6DEAA"/>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0460"/>
    <p:restoredTop sz="78014"/>
  </p:normalViewPr>
  <p:slideViewPr>
    <p:cSldViewPr snapToObjects="1" showGuides="1">
      <p:cViewPr varScale="1">
        <p:scale>
          <a:sx n="98" d="100"/>
          <a:sy n="98" d="100"/>
        </p:scale>
        <p:origin x="2512" y="48"/>
      </p:cViewPr>
      <p:guideLst>
        <p:guide orient="horz" pos="2112"/>
        <p:guide pos="2880"/>
      </p:guideLst>
    </p:cSldViewPr>
  </p:slideViewPr>
  <p:outlineViewPr>
    <p:cViewPr>
      <p:scale>
        <a:sx n="33" d="100"/>
        <a:sy n="33" d="100"/>
      </p:scale>
      <p:origin x="0" y="0"/>
    </p:cViewPr>
  </p:outlineViewPr>
  <p:notesTextViewPr>
    <p:cViewPr>
      <p:scale>
        <a:sx n="3" d="2"/>
        <a:sy n="3" d="2"/>
      </p:scale>
      <p:origin x="0" y="0"/>
    </p:cViewPr>
  </p:notesTextViewPr>
  <p:sorterViewPr showFormatting="0">
    <p:cViewPr>
      <p:scale>
        <a:sx n="66" d="100"/>
        <a:sy n="66" d="100"/>
      </p:scale>
      <p:origin x="0" y="32682"/>
    </p:cViewPr>
  </p:sorterViewPr>
  <p:gridSpacing cx="36004" cy="36004"/>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5.xml"/><Relationship Id="rId7" Type="http://schemas.openxmlformats.org/officeDocument/2006/relationships/slide" Target="slides/slide4.xml"/><Relationship Id="rId64" Type="http://schemas.openxmlformats.org/officeDocument/2006/relationships/tags" Target="tags/tag1.xml"/><Relationship Id="rId63" Type="http://schemas.openxmlformats.org/officeDocument/2006/relationships/tableStyles" Target="tableStyles.xml"/><Relationship Id="rId62" Type="http://schemas.openxmlformats.org/officeDocument/2006/relationships/viewProps" Target="viewProps.xml"/><Relationship Id="rId61" Type="http://schemas.openxmlformats.org/officeDocument/2006/relationships/presProps" Target="presProps.xml"/><Relationship Id="rId60" Type="http://schemas.openxmlformats.org/officeDocument/2006/relationships/handoutMaster" Target="handoutMasters/handoutMaster1.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7.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0.png"/></Relationships>
</file>

<file path=ppt/drawings/_rels/vmlDrawing13.vml.rels><?xml version="1.0" encoding="UTF-8" standalone="yes"?>
<Relationships xmlns="http://schemas.openxmlformats.org/package/2006/relationships"><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7.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image" Target="../media/image8.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image" Target="../media/image8.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image" Target="../media/image8.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image" Target="../media/image6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image" Target="../media/image66.png"/></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69.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image" Target="../media/image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8.vml.rels><?xml version="1.0" encoding="UTF-8" standalone="yes"?>
<Relationships xmlns="http://schemas.openxmlformats.org/package/2006/relationships"><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8499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spcBef>
                <a:spcPct val="0"/>
              </a:spcBef>
              <a:buFontTx/>
              <a:buNone/>
              <a:defRPr sz="1200" b="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4995" name="Rectangle 3"/>
          <p:cNvSpPr>
            <a:spLocks noGrp="1" noChangeArrowheads="1"/>
          </p:cNvSpPr>
          <p:nvPr>
            <p:ph type="dt" sz="quarter"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spcBef>
                <a:spcPct val="0"/>
              </a:spcBef>
              <a:buFontTx/>
              <a:buNone/>
              <a:defRPr sz="1200" b="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4996" name="Rectangle 4"/>
          <p:cNvSpPr>
            <a:spLocks noGrp="1" noChangeArrowheads="1"/>
          </p:cNvSpPr>
          <p:nvPr>
            <p:ph type="ftr" sz="quarter" idx="2"/>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spcBef>
                <a:spcPct val="0"/>
              </a:spcBef>
              <a:buFontTx/>
              <a:buNone/>
              <a:defRPr sz="1200" b="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4997" name="Rectangle 5"/>
          <p:cNvSpPr>
            <a:spLocks noGrp="1" noChangeArrowheads="1"/>
          </p:cNvSpPr>
          <p:nvPr>
            <p:ph type="sldNum" sz="quarter" idx="3"/>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p>
            <a:pPr lvl="0" algn="r" eaLnBrk="1" hangingPunct="1">
              <a:buNone/>
            </a:pPr>
            <a:fld id="{9A0DB2DC-4C9A-4742-B13C-FB6460FD3503}" type="slidenum">
              <a:rPr lang="en-US" altLang="zh-CN" sz="1200" b="0" dirty="0"/>
            </a:fld>
            <a:endParaRPr lang="en-US" altLang="zh-CN" sz="1200" b="0"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8397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spcBef>
                <a:spcPct val="0"/>
              </a:spcBef>
              <a:buFontTx/>
              <a:buNone/>
              <a:defRPr sz="1200" b="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971"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spcBef>
                <a:spcPct val="0"/>
              </a:spcBef>
              <a:buFontTx/>
              <a:buNone/>
              <a:defRPr sz="1200" b="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100" name="Rectangle 4"/>
          <p:cNvSpPr>
            <a:spLocks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83973"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单击此处编辑母版文本样式</a:t>
            </a:r>
            <a:endPar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第二级</a:t>
            </a:r>
            <a:endPar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第三级</a:t>
            </a:r>
            <a:endPar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第四级</a:t>
            </a:r>
            <a:endPar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第五级</a:t>
            </a:r>
            <a:endPar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974"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spcBef>
                <a:spcPct val="0"/>
              </a:spcBef>
              <a:buFontTx/>
              <a:buNone/>
              <a:defRPr sz="1200" b="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975"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p>
            <a:pPr lvl="0" algn="r" eaLnBrk="1" hangingPunct="1">
              <a:buNone/>
            </a:pPr>
            <a:fld id="{9A0DB2DC-4C9A-4742-B13C-FB6460FD3503}" type="slidenum">
              <a:rPr lang="en-US" altLang="zh-CN" sz="1200" b="0" dirty="0"/>
            </a:fld>
            <a:endParaRPr lang="en-US" altLang="zh-CN" sz="1200" b="0"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11267" name="Rectangle 2"/>
          <p:cNvSpPr>
            <a:spLocks noTextEdit="1"/>
          </p:cNvSpPr>
          <p:nvPr>
            <p:ph type="sldImg"/>
          </p:nvPr>
        </p:nvSpPr>
        <p:spPr>
          <a:ln/>
        </p:spPr>
      </p:sp>
      <p:sp>
        <p:nvSpPr>
          <p:cNvPr id="11268" name="Rectangle 3"/>
          <p:cNvSpPr>
            <a:spLocks noGrp="1"/>
          </p:cNvSpPr>
          <p:nvPr>
            <p:ph type="body" idx="1"/>
          </p:nvPr>
        </p:nvSpPr>
        <p:spPr>
          <a:ln/>
        </p:spPr>
        <p:txBody>
          <a:bodyPr wrap="square" lIns="91440" tIns="45720" rIns="91440" bIns="45720" anchor="t" anchorCtr="0"/>
          <a:p>
            <a:pPr lvl="0" eaLnBrk="1" hangingPunct="1"/>
            <a:endParaRPr lang="zh-CN"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31747" name="Rectangle 2"/>
          <p:cNvSpPr>
            <a:spLocks noTextEdit="1"/>
          </p:cNvSpPr>
          <p:nvPr>
            <p:ph type="sldImg"/>
          </p:nvPr>
        </p:nvSpPr>
        <p:spPr>
          <a:ln/>
        </p:spPr>
      </p:sp>
      <p:sp>
        <p:nvSpPr>
          <p:cNvPr id="31748" name="Rectangle 3"/>
          <p:cNvSpPr>
            <a:spLocks noGrp="1"/>
          </p:cNvSpPr>
          <p:nvPr>
            <p:ph type="body" idx="1"/>
          </p:nvPr>
        </p:nvSpPr>
        <p:spPr>
          <a:ln/>
        </p:spPr>
        <p:txBody>
          <a:bodyPr wrap="square" lIns="91440" tIns="45720" rIns="91440" bIns="45720" anchor="t" anchorCtr="0"/>
          <a:p>
            <a:pPr lvl="0" eaLnBrk="1" hangingPunct="1"/>
            <a:endParaRPr lang="zh-CN" altLang="zh-C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4"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33795" name="Rectangle 2"/>
          <p:cNvSpPr>
            <a:spLocks noTextEdit="1"/>
          </p:cNvSpPr>
          <p:nvPr>
            <p:ph type="sldImg"/>
          </p:nvPr>
        </p:nvSpPr>
        <p:spPr>
          <a:ln/>
        </p:spPr>
      </p:sp>
      <p:sp>
        <p:nvSpPr>
          <p:cNvPr id="33796" name="Rectangle 3"/>
          <p:cNvSpPr>
            <a:spLocks noGrp="1"/>
          </p:cNvSpPr>
          <p:nvPr>
            <p:ph type="body" idx="1"/>
          </p:nvPr>
        </p:nvSpPr>
        <p:spPr>
          <a:ln/>
        </p:spPr>
        <p:txBody>
          <a:bodyPr wrap="square" lIns="91440" tIns="45720" rIns="91440" bIns="45720" anchor="t" anchorCtr="0"/>
          <a:p>
            <a:pPr lvl="0" eaLnBrk="1" hangingPunct="1"/>
            <a:endParaRPr lang="zh-CN" altLang="zh-C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2"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35843" name="Rectangle 2"/>
          <p:cNvSpPr>
            <a:spLocks noTextEdit="1"/>
          </p:cNvSpPr>
          <p:nvPr>
            <p:ph type="sldImg"/>
          </p:nvPr>
        </p:nvSpPr>
        <p:spPr>
          <a:ln/>
        </p:spPr>
      </p:sp>
      <p:sp>
        <p:nvSpPr>
          <p:cNvPr id="35844" name="Rectangle 3"/>
          <p:cNvSpPr>
            <a:spLocks noGrp="1"/>
          </p:cNvSpPr>
          <p:nvPr>
            <p:ph type="body" idx="1"/>
          </p:nvPr>
        </p:nvSpPr>
        <p:spPr>
          <a:ln/>
        </p:spPr>
        <p:txBody>
          <a:bodyPr wrap="square" lIns="91440" tIns="45720" rIns="91440" bIns="45720" anchor="t" anchorCtr="0"/>
          <a:p>
            <a:pPr lvl="0" eaLnBrk="1" hangingPunct="1"/>
            <a:endParaRPr lang="zh-CN" altLang="zh-CN" b="1" dirty="0">
              <a:solidFill>
                <a:srgbClr val="FF0000"/>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37891" name="Rectangle 2"/>
          <p:cNvSpPr>
            <a:spLocks noTextEdit="1"/>
          </p:cNvSpPr>
          <p:nvPr>
            <p:ph type="sldImg"/>
          </p:nvPr>
        </p:nvSpPr>
        <p:spPr>
          <a:ln/>
        </p:spPr>
      </p:sp>
      <p:sp>
        <p:nvSpPr>
          <p:cNvPr id="37892" name="Rectangle 3"/>
          <p:cNvSpPr>
            <a:spLocks noGrp="1"/>
          </p:cNvSpPr>
          <p:nvPr>
            <p:ph type="body" idx="1"/>
          </p:nvPr>
        </p:nvSpPr>
        <p:spPr>
          <a:ln/>
        </p:spPr>
        <p:txBody>
          <a:bodyPr wrap="square" lIns="91440" tIns="45720" rIns="91440" bIns="45720" anchor="t" anchorCtr="0"/>
          <a:p>
            <a:pPr lvl="0" eaLnBrk="1" hangingPunct="1"/>
            <a:endParaRPr lang="zh-CN" altLang="zh-C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8"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39939" name="Rectangle 2"/>
          <p:cNvSpPr>
            <a:spLocks noTextEdit="1"/>
          </p:cNvSpPr>
          <p:nvPr>
            <p:ph type="sldImg"/>
          </p:nvPr>
        </p:nvSpPr>
        <p:spPr>
          <a:ln/>
        </p:spPr>
      </p:sp>
      <p:sp>
        <p:nvSpPr>
          <p:cNvPr id="39940" name="Rectangle 3"/>
          <p:cNvSpPr>
            <a:spLocks noGrp="1"/>
          </p:cNvSpPr>
          <p:nvPr>
            <p:ph type="body" idx="1"/>
          </p:nvPr>
        </p:nvSpPr>
        <p:spPr>
          <a:ln/>
        </p:spPr>
        <p:txBody>
          <a:bodyPr wrap="square" lIns="91440" tIns="45720" rIns="91440" bIns="45720" anchor="t" anchorCtr="0"/>
          <a:p>
            <a:pPr lvl="0" eaLnBrk="1" hangingPunct="1"/>
            <a:endParaRPr lang="zh-CN" altLang="zh-C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41987" name="Rectangle 2"/>
          <p:cNvSpPr>
            <a:spLocks noTextEdit="1"/>
          </p:cNvSpPr>
          <p:nvPr>
            <p:ph type="sldImg"/>
          </p:nvPr>
        </p:nvSpPr>
        <p:spPr>
          <a:ln/>
        </p:spPr>
      </p:sp>
      <p:sp>
        <p:nvSpPr>
          <p:cNvPr id="41988" name="Rectangle 3"/>
          <p:cNvSpPr>
            <a:spLocks noGrp="1"/>
          </p:cNvSpPr>
          <p:nvPr>
            <p:ph type="body" idx="1"/>
          </p:nvPr>
        </p:nvSpPr>
        <p:spPr>
          <a:ln/>
        </p:spPr>
        <p:txBody>
          <a:bodyPr wrap="square" lIns="91440" tIns="45720" rIns="91440" bIns="45720" anchor="t" anchorCtr="0"/>
          <a:p>
            <a:pPr lvl="0" eaLnBrk="1" hangingPunct="1"/>
            <a:endParaRPr lang="zh-CN" altLang="zh-CN"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44035" name="Rectangle 2"/>
          <p:cNvSpPr>
            <a:spLocks noTextEdit="1"/>
          </p:cNvSpPr>
          <p:nvPr>
            <p:ph type="sldImg"/>
          </p:nvPr>
        </p:nvSpPr>
        <p:spPr>
          <a:ln/>
        </p:spPr>
      </p:sp>
      <p:sp>
        <p:nvSpPr>
          <p:cNvPr id="44036" name="Rectangle 3"/>
          <p:cNvSpPr>
            <a:spLocks noGrp="1"/>
          </p:cNvSpPr>
          <p:nvPr>
            <p:ph type="body" idx="1"/>
          </p:nvPr>
        </p:nvSpPr>
        <p:spPr>
          <a:ln/>
        </p:spPr>
        <p:txBody>
          <a:bodyPr wrap="square" lIns="91440" tIns="45720" rIns="91440" bIns="45720" anchor="t" anchorCtr="0"/>
          <a:p>
            <a:pPr lvl="0" eaLnBrk="1" hangingPunct="1"/>
            <a:endParaRPr lang="zh-CN" altLang="zh-C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2"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46083" name="Rectangle 2"/>
          <p:cNvSpPr>
            <a:spLocks noTextEdit="1"/>
          </p:cNvSpPr>
          <p:nvPr>
            <p:ph type="sldImg"/>
          </p:nvPr>
        </p:nvSpPr>
        <p:spPr>
          <a:ln/>
        </p:spPr>
      </p:sp>
      <p:sp>
        <p:nvSpPr>
          <p:cNvPr id="46084" name="Rectangle 3"/>
          <p:cNvSpPr>
            <a:spLocks noGrp="1"/>
          </p:cNvSpPr>
          <p:nvPr>
            <p:ph type="body" idx="1"/>
          </p:nvPr>
        </p:nvSpPr>
        <p:spPr>
          <a:ln/>
        </p:spPr>
        <p:txBody>
          <a:bodyPr wrap="square" lIns="91440" tIns="45720" rIns="91440" bIns="45720" anchor="t" anchorCtr="0"/>
          <a:p>
            <a:pPr lvl="0" eaLnBrk="1" hangingPunct="1"/>
            <a:endParaRPr lang="zh-CN"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14339" name="Rectangle 2"/>
          <p:cNvSpPr>
            <a:spLocks noTextEdit="1"/>
          </p:cNvSpPr>
          <p:nvPr>
            <p:ph type="sldImg"/>
          </p:nvPr>
        </p:nvSpPr>
        <p:spPr>
          <a:ln/>
        </p:spPr>
      </p:sp>
      <p:sp>
        <p:nvSpPr>
          <p:cNvPr id="14340" name="Rectangle 3"/>
          <p:cNvSpPr>
            <a:spLocks noGrp="1"/>
          </p:cNvSpPr>
          <p:nvPr>
            <p:ph type="body" idx="1"/>
          </p:nvPr>
        </p:nvSpPr>
        <p:spPr>
          <a:ln/>
        </p:spPr>
        <p:txBody>
          <a:bodyPr wrap="square" lIns="91440" tIns="45720" rIns="91440" bIns="45720" anchor="t" anchorCtr="0"/>
          <a:p>
            <a:pPr lvl="0" eaLnBrk="1" hangingPunct="1"/>
            <a:endParaRPr lang="zh-CN"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16387" name="Rectangle 2"/>
          <p:cNvSpPr>
            <a:spLocks noTextEdit="1"/>
          </p:cNvSpPr>
          <p:nvPr>
            <p:ph type="sldImg"/>
          </p:nvPr>
        </p:nvSpPr>
        <p:spPr>
          <a:ln/>
        </p:spPr>
      </p:sp>
      <p:sp>
        <p:nvSpPr>
          <p:cNvPr id="16388" name="Rectangle 3"/>
          <p:cNvSpPr>
            <a:spLocks noGrp="1"/>
          </p:cNvSpPr>
          <p:nvPr>
            <p:ph type="body" idx="1"/>
          </p:nvPr>
        </p:nvSpPr>
        <p:spPr>
          <a:ln/>
        </p:spPr>
        <p:txBody>
          <a:bodyPr wrap="square" lIns="91440" tIns="45720" rIns="91440" bIns="45720" anchor="t" anchorCtr="0"/>
          <a:p>
            <a:pPr lvl="0" eaLnBrk="1" hangingPunct="1"/>
            <a:endParaRPr lang="zh-CN"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18435" name="Rectangle 2"/>
          <p:cNvSpPr>
            <a:spLocks noTextEdit="1"/>
          </p:cNvSpPr>
          <p:nvPr>
            <p:ph type="sldImg"/>
          </p:nvPr>
        </p:nvSpPr>
        <p:spPr>
          <a:ln/>
        </p:spPr>
      </p:sp>
      <p:sp>
        <p:nvSpPr>
          <p:cNvPr id="18436" name="Rectangle 3"/>
          <p:cNvSpPr>
            <a:spLocks noGrp="1"/>
          </p:cNvSpPr>
          <p:nvPr>
            <p:ph type="body" idx="1"/>
          </p:nvPr>
        </p:nvSpPr>
        <p:spPr>
          <a:ln/>
        </p:spPr>
        <p:txBody>
          <a:bodyPr wrap="square" lIns="91440" tIns="45720" rIns="91440" bIns="45720" anchor="t" anchorCtr="0"/>
          <a:p>
            <a:pPr lvl="0" eaLnBrk="1" hangingPunct="1"/>
            <a:endParaRPr lang="zh-CN"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21507" name="Rectangle 2"/>
          <p:cNvSpPr>
            <a:spLocks noTextEdit="1"/>
          </p:cNvSpPr>
          <p:nvPr>
            <p:ph type="sldImg"/>
          </p:nvPr>
        </p:nvSpPr>
        <p:spPr>
          <a:ln/>
        </p:spPr>
      </p:sp>
      <p:sp>
        <p:nvSpPr>
          <p:cNvPr id="21508" name="Rectangle 3"/>
          <p:cNvSpPr>
            <a:spLocks noGrp="1"/>
          </p:cNvSpPr>
          <p:nvPr>
            <p:ph type="body" idx="1"/>
          </p:nvPr>
        </p:nvSpPr>
        <p:spPr>
          <a:ln/>
        </p:spPr>
        <p:txBody>
          <a:bodyPr wrap="square" lIns="91440" tIns="45720" rIns="91440" bIns="45720" anchor="t" anchorCtr="0"/>
          <a:p>
            <a:pPr lvl="0" eaLnBrk="1" hangingPunct="1"/>
            <a:endParaRPr lang="zh-CN"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23555" name="Rectangle 2"/>
          <p:cNvSpPr>
            <a:spLocks noTextEdit="1"/>
          </p:cNvSpPr>
          <p:nvPr>
            <p:ph type="sldImg"/>
          </p:nvPr>
        </p:nvSpPr>
        <p:spPr>
          <a:ln/>
        </p:spPr>
      </p:sp>
      <p:sp>
        <p:nvSpPr>
          <p:cNvPr id="23556" name="Rectangle 3"/>
          <p:cNvSpPr>
            <a:spLocks noGrp="1"/>
          </p:cNvSpPr>
          <p:nvPr>
            <p:ph type="body" idx="1"/>
          </p:nvPr>
        </p:nvSpPr>
        <p:spPr>
          <a:ln/>
        </p:spPr>
        <p:txBody>
          <a:bodyPr wrap="square" lIns="91440" tIns="45720" rIns="91440" bIns="45720" anchor="t" anchorCtr="0"/>
          <a:p>
            <a:pPr lvl="0" eaLnBrk="1" hangingPunct="1"/>
            <a:endParaRPr lang="zh-CN"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25603" name="Rectangle 2"/>
          <p:cNvSpPr>
            <a:spLocks noTextEdit="1"/>
          </p:cNvSpPr>
          <p:nvPr>
            <p:ph type="sldImg"/>
          </p:nvPr>
        </p:nvSpPr>
        <p:spPr>
          <a:ln/>
        </p:spPr>
      </p:sp>
      <p:sp>
        <p:nvSpPr>
          <p:cNvPr id="25604" name="Rectangle 3"/>
          <p:cNvSpPr>
            <a:spLocks noGrp="1"/>
          </p:cNvSpPr>
          <p:nvPr>
            <p:ph type="body" idx="1"/>
          </p:nvPr>
        </p:nvSpPr>
        <p:spPr>
          <a:ln/>
        </p:spPr>
        <p:txBody>
          <a:bodyPr wrap="square" lIns="91440" tIns="45720" rIns="91440" bIns="45720" anchor="t" anchorCtr="0"/>
          <a:p>
            <a:pPr lvl="0" eaLnBrk="1" hangingPunct="1"/>
            <a:endParaRPr lang="zh-CN"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27651" name="Rectangle 2"/>
          <p:cNvSpPr>
            <a:spLocks noTextEdit="1"/>
          </p:cNvSpPr>
          <p:nvPr>
            <p:ph type="sldImg"/>
          </p:nvPr>
        </p:nvSpPr>
        <p:spPr>
          <a:ln/>
        </p:spPr>
      </p:sp>
      <p:sp>
        <p:nvSpPr>
          <p:cNvPr id="27652" name="Rectangle 3"/>
          <p:cNvSpPr>
            <a:spLocks noGrp="1"/>
          </p:cNvSpPr>
          <p:nvPr>
            <p:ph type="body" idx="1"/>
          </p:nvPr>
        </p:nvSpPr>
        <p:spPr>
          <a:ln/>
        </p:spPr>
        <p:txBody>
          <a:bodyPr wrap="square" lIns="91440" tIns="45720" rIns="91440" bIns="45720" anchor="t" anchorCtr="0"/>
          <a:p>
            <a:pPr lvl="0" eaLnBrk="1" hangingPunct="1"/>
            <a:endParaRPr lang="zh-CN"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29699" name="Rectangle 2"/>
          <p:cNvSpPr>
            <a:spLocks noTextEdit="1"/>
          </p:cNvSpPr>
          <p:nvPr>
            <p:ph type="sldImg"/>
          </p:nvPr>
        </p:nvSpPr>
        <p:spPr>
          <a:ln/>
        </p:spPr>
      </p:sp>
      <p:sp>
        <p:nvSpPr>
          <p:cNvPr id="29700" name="Rectangle 3"/>
          <p:cNvSpPr>
            <a:spLocks noGrp="1"/>
          </p:cNvSpPr>
          <p:nvPr>
            <p:ph type="body" idx="1"/>
          </p:nvPr>
        </p:nvSpPr>
        <p:spPr>
          <a:ln/>
        </p:spPr>
        <p:txBody>
          <a:bodyPr wrap="square" lIns="91440" tIns="45720" rIns="91440" bIns="45720" anchor="t" anchorCtr="0"/>
          <a:p>
            <a:pPr lvl="0" eaLnBrk="1" hangingPunct="1"/>
            <a:endParaRPr lang="zh-CN" altLang="zh-CN" dirty="0"/>
          </a:p>
        </p:txBody>
      </p:sp>
    </p:spTree>
  </p:cSld>
  <p:clrMapOvr>
    <a:masterClrMapping/>
  </p:clrMapOvr>
</p:notes>
</file>

<file path=ppt/slideLayouts/_rels/slideLayout1.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oleObject" Target="../embeddings/oleObject1.bin"/><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blipFill rotWithShape="0">
          <a:blip r:embed="rId2"/>
        </a:blipFill>
        <a:effectLst/>
      </p:bgPr>
    </p:bg>
    <p:spTree>
      <p:nvGrpSpPr>
        <p:cNvPr id="1" name=""/>
        <p:cNvGrpSpPr/>
        <p:nvPr/>
      </p:nvGrpSpPr>
      <p:grpSpPr>
        <a:xfrm>
          <a:off x="0" y="0"/>
          <a:ext cx="0" cy="0"/>
          <a:chOff x="0" y="0"/>
          <a:chExt cx="0" cy="0"/>
        </a:xfrm>
      </p:grpSpPr>
      <p:graphicFrame>
        <p:nvGraphicFramePr>
          <p:cNvPr id="3074" name="Object 2"/>
          <p:cNvGraphicFramePr>
            <a:graphicFrameLocks noChangeAspect="1"/>
          </p:cNvGraphicFramePr>
          <p:nvPr/>
        </p:nvGraphicFramePr>
        <p:xfrm>
          <a:off x="0" y="981075"/>
          <a:ext cx="1187450" cy="1587500"/>
        </p:xfrm>
        <a:graphic>
          <a:graphicData uri="http://schemas.openxmlformats.org/presentationml/2006/ole">
            <mc:AlternateContent xmlns:mc="http://schemas.openxmlformats.org/markup-compatibility/2006">
              <mc:Choice xmlns:v="urn:schemas-microsoft-com:vml" Requires="v">
                <p:oleObj spid="_x0000_s3077" name="" r:id="rId3" imgW="1016000" imgH="1244600" progId="Photoshop.Image.6">
                  <p:embed/>
                </p:oleObj>
              </mc:Choice>
              <mc:Fallback>
                <p:oleObj name="" r:id="rId3" imgW="1016000" imgH="1244600" progId="Photoshop.Image.6">
                  <p:embed/>
                  <p:pic>
                    <p:nvPicPr>
                      <p:cNvPr id="0" name="图片 3076"/>
                      <p:cNvPicPr/>
                      <p:nvPr/>
                    </p:nvPicPr>
                    <p:blipFill>
                      <a:blip r:embed="rId4"/>
                      <a:srcRect l="10846" t="3816"/>
                      <a:stretch>
                        <a:fillRect/>
                      </a:stretch>
                    </p:blipFill>
                    <p:spPr>
                      <a:xfrm>
                        <a:off x="0" y="981075"/>
                        <a:ext cx="1187450" cy="1587500"/>
                      </a:xfrm>
                      <a:prstGeom prst="rect">
                        <a:avLst/>
                      </a:prstGeom>
                      <a:noFill/>
                      <a:ln w="38100">
                        <a:noFill/>
                        <a:miter/>
                      </a:ln>
                    </p:spPr>
                  </p:pic>
                </p:oleObj>
              </mc:Fallback>
            </mc:AlternateContent>
          </a:graphicData>
        </a:graphic>
      </p:graphicFrame>
      <p:sp>
        <p:nvSpPr>
          <p:cNvPr id="28" name="Rectangle 3" descr="虚线网格"/>
          <p:cNvSpPr>
            <a:spLocks noChangeArrowheads="1"/>
          </p:cNvSpPr>
          <p:nvPr/>
        </p:nvSpPr>
        <p:spPr bwMode="auto">
          <a:xfrm>
            <a:off x="1258888" y="549275"/>
            <a:ext cx="7885113" cy="6308725"/>
          </a:xfrm>
          <a:prstGeom prst="rect">
            <a:avLst/>
          </a:prstGeom>
          <a:pattFill prst="dotGrid">
            <a:fgClr>
              <a:srgbClr val="E1FFE1"/>
            </a:fgClr>
            <a:bgClr>
              <a:schemeClr val="bg1"/>
            </a:bgClr>
          </a:pattFill>
          <a:ln>
            <a:noFill/>
          </a:ln>
        </p:spPr>
        <p:txBody>
          <a:bodyPr wrap="none" anchor="ctr"/>
          <a:lstStyle>
            <a:lvl1pPr eaLnBrk="0" hangingPunct="0">
              <a:defRPr kumimoji="1"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Char char="•"/>
              <a:defRPr/>
            </a:pPr>
            <a:endParaRPr kumimoji="1" lang="zh-CN" altLang="en-US" sz="20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6" name="Freeform 4"/>
          <p:cNvSpPr/>
          <p:nvPr/>
        </p:nvSpPr>
        <p:spPr>
          <a:xfrm>
            <a:off x="231775" y="981075"/>
            <a:ext cx="955675" cy="5761038"/>
          </a:xfrm>
          <a:custGeom>
            <a:avLst/>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679" h="3199">
                <a:moveTo>
                  <a:pt x="679" y="0"/>
                </a:moveTo>
                <a:cubicBezTo>
                  <a:pt x="644" y="49"/>
                  <a:pt x="533" y="194"/>
                  <a:pt x="471" y="292"/>
                </a:cubicBezTo>
                <a:cubicBezTo>
                  <a:pt x="409" y="390"/>
                  <a:pt x="355" y="486"/>
                  <a:pt x="307" y="587"/>
                </a:cubicBezTo>
                <a:cubicBezTo>
                  <a:pt x="259" y="688"/>
                  <a:pt x="221" y="777"/>
                  <a:pt x="182" y="899"/>
                </a:cubicBezTo>
                <a:cubicBezTo>
                  <a:pt x="143" y="1021"/>
                  <a:pt x="98" y="1184"/>
                  <a:pt x="71" y="1317"/>
                </a:cubicBezTo>
                <a:cubicBezTo>
                  <a:pt x="44" y="1450"/>
                  <a:pt x="28" y="1542"/>
                  <a:pt x="18" y="1699"/>
                </a:cubicBezTo>
                <a:cubicBezTo>
                  <a:pt x="8" y="1856"/>
                  <a:pt x="0" y="2080"/>
                  <a:pt x="9" y="2258"/>
                </a:cubicBezTo>
                <a:cubicBezTo>
                  <a:pt x="18" y="2436"/>
                  <a:pt x="45" y="2609"/>
                  <a:pt x="75" y="2766"/>
                </a:cubicBezTo>
                <a:cubicBezTo>
                  <a:pt x="105" y="2923"/>
                  <a:pt x="164" y="3109"/>
                  <a:pt x="187" y="3199"/>
                </a:cubicBezTo>
              </a:path>
            </a:pathLst>
          </a:custGeom>
          <a:solidFill>
            <a:srgbClr val="698ED9">
              <a:alpha val="100000"/>
            </a:srgbClr>
          </a:solidFill>
          <a:ln w="19050">
            <a:noFill/>
          </a:ln>
        </p:spPr>
        <p:txBody>
          <a:bodyPr/>
          <a:p>
            <a:endParaRPr lang="zh-CN" altLang="en-US"/>
          </a:p>
        </p:txBody>
      </p:sp>
      <p:sp>
        <p:nvSpPr>
          <p:cNvPr id="30" name="AutoShape 5"/>
          <p:cNvSpPr>
            <a:spLocks noChangeArrowheads="1"/>
          </p:cNvSpPr>
          <p:nvPr/>
        </p:nvSpPr>
        <p:spPr bwMode="auto">
          <a:xfrm flipH="1">
            <a:off x="447675" y="893763"/>
            <a:ext cx="811213" cy="5964238"/>
          </a:xfrm>
          <a:prstGeom prst="rtTriangle">
            <a:avLst/>
          </a:prstGeom>
          <a:solidFill>
            <a:srgbClr val="698ED9"/>
          </a:solidFill>
          <a:ln>
            <a:noFill/>
          </a:ln>
        </p:spPr>
        <p:txBody>
          <a:bodyPr wrap="none" anchor="ctr"/>
          <a:lstStyle>
            <a:lvl1pPr eaLnBrk="0" hangingPunct="0">
              <a:defRPr kumimoji="1"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Char char="•"/>
              <a:defRPr/>
            </a:pPr>
            <a:endParaRPr kumimoji="1" lang="zh-CN" altLang="en-US" sz="20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8" name="Line 6"/>
          <p:cNvSpPr/>
          <p:nvPr/>
        </p:nvSpPr>
        <p:spPr>
          <a:xfrm flipH="1">
            <a:off x="1344613" y="6272213"/>
            <a:ext cx="779462" cy="1587"/>
          </a:xfrm>
          <a:prstGeom prst="line">
            <a:avLst/>
          </a:prstGeom>
          <a:ln w="9525">
            <a:noFill/>
          </a:ln>
        </p:spPr>
      </p:sp>
      <p:grpSp>
        <p:nvGrpSpPr>
          <p:cNvPr id="3079" name="Group 7"/>
          <p:cNvGrpSpPr/>
          <p:nvPr/>
        </p:nvGrpSpPr>
        <p:grpSpPr>
          <a:xfrm>
            <a:off x="7092950" y="6245225"/>
            <a:ext cx="2051050" cy="484188"/>
            <a:chOff x="3424" y="4020"/>
            <a:chExt cx="1610" cy="182"/>
          </a:xfrm>
        </p:grpSpPr>
        <p:sp>
          <p:nvSpPr>
            <p:cNvPr id="33" name="AutoShape 8"/>
            <p:cNvSpPr>
              <a:spLocks noChangeArrowheads="1"/>
            </p:cNvSpPr>
            <p:nvPr/>
          </p:nvSpPr>
          <p:spPr bwMode="auto">
            <a:xfrm flipH="1">
              <a:off x="3424" y="4020"/>
              <a:ext cx="182" cy="182"/>
            </a:xfrm>
            <a:prstGeom prst="rtTriangle">
              <a:avLst/>
            </a:prstGeom>
            <a:solidFill>
              <a:srgbClr val="AFC3EB"/>
            </a:solidFill>
            <a:ln>
              <a:noFill/>
            </a:ln>
          </p:spPr>
          <p:txBody>
            <a:bodyPr wrap="none" anchor="ctr"/>
            <a:lstStyle>
              <a:lvl1pPr eaLnBrk="0" hangingPunct="0">
                <a:defRPr kumimoji="1"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Char char="•"/>
                <a:defRPr/>
              </a:pPr>
              <a:endParaRPr kumimoji="1" lang="zh-CN" altLang="en-US" sz="20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4" name="Rectangle 9"/>
            <p:cNvSpPr>
              <a:spLocks noChangeArrowheads="1"/>
            </p:cNvSpPr>
            <p:nvPr/>
          </p:nvSpPr>
          <p:spPr bwMode="auto">
            <a:xfrm>
              <a:off x="3606" y="4027"/>
              <a:ext cx="1428" cy="174"/>
            </a:xfrm>
            <a:prstGeom prst="rect">
              <a:avLst/>
            </a:prstGeom>
            <a:solidFill>
              <a:srgbClr val="AFC3EB"/>
            </a:solidFill>
            <a:ln>
              <a:noFill/>
            </a:ln>
          </p:spPr>
          <p:txBody>
            <a:bodyPr wrap="none" anchor="ctr"/>
            <a:lstStyle>
              <a:lvl1pPr eaLnBrk="0" hangingPunct="0">
                <a:defRPr kumimoji="1"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Char char="•"/>
                <a:defRPr/>
              </a:pPr>
              <a:endParaRPr kumimoji="1" lang="zh-CN" altLang="en-US" sz="20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sp>
        <p:nvSpPr>
          <p:cNvPr id="35" name="Rectangle 10"/>
          <p:cNvSpPr>
            <a:spLocks noChangeArrowheads="1"/>
          </p:cNvSpPr>
          <p:nvPr/>
        </p:nvSpPr>
        <p:spPr bwMode="auto">
          <a:xfrm>
            <a:off x="0" y="165100"/>
            <a:ext cx="9144000" cy="828675"/>
          </a:xfrm>
          <a:prstGeom prst="rect">
            <a:avLst/>
          </a:prstGeom>
          <a:solidFill>
            <a:srgbClr val="698ED9"/>
          </a:solidFill>
          <a:ln>
            <a:noFill/>
          </a:ln>
        </p:spPr>
        <p:txBody>
          <a:bodyPr wrap="none" anchor="ctr"/>
          <a:lstStyle>
            <a:lvl1pPr eaLnBrk="0" hangingPunct="0">
              <a:defRPr kumimoji="1"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Char char="•"/>
              <a:defRPr/>
            </a:pPr>
            <a:endParaRPr kumimoji="1" lang="zh-CN" altLang="en-US" sz="20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nvGrpSpPr>
          <p:cNvPr id="3081" name="Group 11"/>
          <p:cNvGrpSpPr/>
          <p:nvPr/>
        </p:nvGrpSpPr>
        <p:grpSpPr>
          <a:xfrm>
            <a:off x="0" y="0"/>
            <a:ext cx="3203575" cy="368300"/>
            <a:chOff x="0" y="0"/>
            <a:chExt cx="1602" cy="232"/>
          </a:xfrm>
        </p:grpSpPr>
        <p:sp>
          <p:nvSpPr>
            <p:cNvPr id="37" name="AutoShape 12"/>
            <p:cNvSpPr>
              <a:spLocks noChangeArrowheads="1"/>
            </p:cNvSpPr>
            <p:nvPr/>
          </p:nvSpPr>
          <p:spPr bwMode="auto">
            <a:xfrm rot="10800000" flipH="1" flipV="1">
              <a:off x="1384" y="0"/>
              <a:ext cx="218" cy="231"/>
            </a:xfrm>
            <a:prstGeom prst="rtTriangle">
              <a:avLst/>
            </a:prstGeom>
            <a:solidFill>
              <a:srgbClr val="698ED9"/>
            </a:solidFill>
            <a:ln>
              <a:noFill/>
            </a:ln>
          </p:spPr>
          <p:txBody>
            <a:bodyPr wrap="none" anchor="ctr"/>
            <a:lstStyle>
              <a:lvl1pPr eaLnBrk="0" hangingPunct="0">
                <a:defRPr kumimoji="1"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Char char="•"/>
                <a:defRPr/>
              </a:pPr>
              <a:endParaRPr kumimoji="1" lang="zh-CN" altLang="en-US" sz="20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8" name="Rectangle 13"/>
            <p:cNvSpPr>
              <a:spLocks noChangeArrowheads="1"/>
            </p:cNvSpPr>
            <p:nvPr/>
          </p:nvSpPr>
          <p:spPr bwMode="auto">
            <a:xfrm rot="10800000" flipV="1">
              <a:off x="0" y="1"/>
              <a:ext cx="1393" cy="231"/>
            </a:xfrm>
            <a:prstGeom prst="rect">
              <a:avLst/>
            </a:prstGeom>
            <a:solidFill>
              <a:srgbClr val="698ED9"/>
            </a:solidFill>
            <a:ln>
              <a:noFill/>
            </a:ln>
          </p:spPr>
          <p:txBody>
            <a:bodyPr wrap="none" anchor="ctr"/>
            <a:lstStyle>
              <a:lvl1pPr eaLnBrk="0" hangingPunct="0">
                <a:defRPr kumimoji="1"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Char char="•"/>
                <a:defRPr/>
              </a:pPr>
              <a:endParaRPr kumimoji="1" lang="zh-CN" altLang="en-US" sz="20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sp>
        <p:nvSpPr>
          <p:cNvPr id="39" name="Oval 14"/>
          <p:cNvSpPr>
            <a:spLocks noChangeArrowheads="1"/>
          </p:cNvSpPr>
          <p:nvPr/>
        </p:nvSpPr>
        <p:spPr bwMode="auto">
          <a:xfrm>
            <a:off x="7019925" y="6310313"/>
            <a:ext cx="611188" cy="549275"/>
          </a:xfrm>
          <a:prstGeom prst="ellipse">
            <a:avLst/>
          </a:prstGeom>
          <a:solidFill>
            <a:srgbClr val="698ED9"/>
          </a:solidFill>
          <a:ln>
            <a:noFill/>
          </a:ln>
        </p:spPr>
        <p:txBody>
          <a:bodyPr wrap="none" anchor="ctr"/>
          <a:lstStyle>
            <a:lvl1pPr eaLnBrk="0" hangingPunct="0">
              <a:defRPr kumimoji="1"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Char char="•"/>
              <a:defRPr/>
            </a:pPr>
            <a:endParaRPr kumimoji="1" lang="zh-CN" altLang="en-US" sz="20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83" name="Freeform 15" descr="虚线网格"/>
          <p:cNvSpPr/>
          <p:nvPr/>
        </p:nvSpPr>
        <p:spPr>
          <a:xfrm rot="-673846">
            <a:off x="307975" y="900113"/>
            <a:ext cx="1600200" cy="5956300"/>
          </a:xfrm>
          <a:custGeom>
            <a:avLst/>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679" h="3199">
                <a:moveTo>
                  <a:pt x="679" y="0"/>
                </a:moveTo>
                <a:cubicBezTo>
                  <a:pt x="644" y="49"/>
                  <a:pt x="533" y="194"/>
                  <a:pt x="471" y="292"/>
                </a:cubicBezTo>
                <a:cubicBezTo>
                  <a:pt x="409" y="390"/>
                  <a:pt x="355" y="486"/>
                  <a:pt x="307" y="587"/>
                </a:cubicBezTo>
                <a:cubicBezTo>
                  <a:pt x="259" y="688"/>
                  <a:pt x="221" y="777"/>
                  <a:pt x="182" y="899"/>
                </a:cubicBezTo>
                <a:cubicBezTo>
                  <a:pt x="143" y="1021"/>
                  <a:pt x="98" y="1184"/>
                  <a:pt x="71" y="1317"/>
                </a:cubicBezTo>
                <a:cubicBezTo>
                  <a:pt x="44" y="1450"/>
                  <a:pt x="28" y="1542"/>
                  <a:pt x="18" y="1699"/>
                </a:cubicBezTo>
                <a:cubicBezTo>
                  <a:pt x="8" y="1856"/>
                  <a:pt x="0" y="2080"/>
                  <a:pt x="9" y="2258"/>
                </a:cubicBezTo>
                <a:cubicBezTo>
                  <a:pt x="18" y="2436"/>
                  <a:pt x="45" y="2609"/>
                  <a:pt x="75" y="2766"/>
                </a:cubicBezTo>
                <a:cubicBezTo>
                  <a:pt x="105" y="2923"/>
                  <a:pt x="164" y="3109"/>
                  <a:pt x="187" y="3199"/>
                </a:cubicBezTo>
              </a:path>
            </a:pathLst>
          </a:custGeom>
          <a:blipFill rotWithShape="0">
            <a:blip r:embed="rId5"/>
          </a:blipFill>
          <a:ln w="3175">
            <a:noFill/>
          </a:ln>
        </p:spPr>
        <p:txBody>
          <a:bodyPr/>
          <a:p>
            <a:endParaRPr lang="zh-CN" altLang="en-US"/>
          </a:p>
        </p:txBody>
      </p:sp>
      <p:sp>
        <p:nvSpPr>
          <p:cNvPr id="41" name="Rectangle 16"/>
          <p:cNvSpPr>
            <a:spLocks noChangeArrowheads="1"/>
          </p:cNvSpPr>
          <p:nvPr/>
        </p:nvSpPr>
        <p:spPr bwMode="auto">
          <a:xfrm>
            <a:off x="0" y="6577013"/>
            <a:ext cx="9144000" cy="282575"/>
          </a:xfrm>
          <a:prstGeom prst="rect">
            <a:avLst/>
          </a:prstGeom>
          <a:solidFill>
            <a:srgbClr val="698ED9"/>
          </a:solidFill>
          <a:ln>
            <a:noFill/>
          </a:ln>
        </p:spPr>
        <p:txBody>
          <a:bodyPr wrap="none" anchor="ctr"/>
          <a:lstStyle>
            <a:lvl1pPr eaLnBrk="0" hangingPunct="0">
              <a:defRPr kumimoji="1"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Char char="•"/>
              <a:defRPr/>
            </a:pPr>
            <a:endParaRPr kumimoji="1" lang="zh-CN" altLang="en-US" sz="20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2" name="Rectangle 17"/>
          <p:cNvSpPr>
            <a:spLocks noChangeArrowheads="1"/>
          </p:cNvSpPr>
          <p:nvPr/>
        </p:nvSpPr>
        <p:spPr bwMode="auto">
          <a:xfrm>
            <a:off x="0" y="811213"/>
            <a:ext cx="9144000" cy="215900"/>
          </a:xfrm>
          <a:prstGeom prst="rect">
            <a:avLst/>
          </a:prstGeom>
          <a:solidFill>
            <a:srgbClr val="565656"/>
          </a:solidFill>
          <a:ln>
            <a:noFill/>
          </a:ln>
        </p:spPr>
        <p:txBody>
          <a:bodyPr wrap="none" anchor="ctr"/>
          <a:lstStyle>
            <a:lvl1pPr eaLnBrk="0" hangingPunct="0">
              <a:defRPr kumimoji="1"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Char char="•"/>
              <a:defRPr/>
            </a:pPr>
            <a:endParaRPr kumimoji="1" lang="zh-CN" altLang="en-US" sz="20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3" name="Rectangle 21"/>
          <p:cNvSpPr>
            <a:spLocks noChangeArrowheads="1"/>
          </p:cNvSpPr>
          <p:nvPr/>
        </p:nvSpPr>
        <p:spPr bwMode="auto">
          <a:xfrm>
            <a:off x="-36512" y="777875"/>
            <a:ext cx="3992563" cy="274638"/>
          </a:xfrm>
          <a:prstGeom prst="rect">
            <a:avLst/>
          </a:prstGeom>
          <a:noFill/>
          <a:ln>
            <a:noFill/>
          </a:ln>
        </p:spPr>
        <p:txBody>
          <a:bodyPr>
            <a:spAutoFit/>
          </a:bodyPr>
          <a:lstStyle>
            <a:lvl1pPr eaLnBrk="0" hangingPunct="0">
              <a:defRPr kumimoji="1"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noProof="0">
                <a:ln>
                  <a:noFill/>
                </a:ln>
                <a:solidFill>
                  <a:schemeClr val="bg1"/>
                </a:solidFill>
                <a:effectLst/>
                <a:uLnTx/>
                <a:uFillTx/>
                <a:latin typeface="Impact" panose="020B0806030902050204" pitchFamily="34" charset="0"/>
                <a:ea typeface="宋体" panose="02010600030101010101" pitchFamily="2" charset="-122"/>
                <a:cs typeface="+mn-cs"/>
              </a:rPr>
              <a:t>Digital Image Processing</a:t>
            </a:r>
            <a:endParaRPr kumimoji="0" lang="en-US" altLang="zh-CN" sz="1200" b="0" i="0" u="none" strike="noStrike" kern="1200" cap="none" spc="0" normalizeH="0" baseline="0" noProof="0">
              <a:ln>
                <a:noFill/>
              </a:ln>
              <a:solidFill>
                <a:schemeClr val="bg1"/>
              </a:solidFill>
              <a:effectLst/>
              <a:uLnTx/>
              <a:uFillTx/>
              <a:latin typeface="Impact" panose="020B0806030902050204" pitchFamily="34" charset="0"/>
              <a:ea typeface="宋体" panose="02010600030101010101" pitchFamily="2" charset="-122"/>
              <a:cs typeface="+mn-cs"/>
            </a:endParaRPr>
          </a:p>
        </p:txBody>
      </p:sp>
      <p:sp>
        <p:nvSpPr>
          <p:cNvPr id="44" name="Text Box 30"/>
          <p:cNvSpPr txBox="1">
            <a:spLocks noChangeArrowheads="1"/>
          </p:cNvSpPr>
          <p:nvPr/>
        </p:nvSpPr>
        <p:spPr bwMode="auto">
          <a:xfrm>
            <a:off x="7721600" y="6273800"/>
            <a:ext cx="1365250" cy="304800"/>
          </a:xfrm>
          <a:prstGeom prst="rect">
            <a:avLst/>
          </a:prstGeom>
          <a:noFill/>
          <a:ln>
            <a:noFill/>
          </a:ln>
        </p:spPr>
        <p:txBody>
          <a:bodyPr>
            <a:spAutoFit/>
          </a:bodyPr>
          <a:lstStyle>
            <a:lvl1pPr eaLnBrk="0" hangingPunct="0">
              <a:defRPr kumimoji="1"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1400" b="0" i="0" u="none" strike="noStrike" kern="1200" cap="none" spc="0" normalizeH="0" baseline="0" noProof="0">
                <a:ln>
                  <a:noFill/>
                </a:ln>
                <a:solidFill>
                  <a:srgbClr val="252543"/>
                </a:solidFill>
                <a:effectLst/>
                <a:uLnTx/>
                <a:uFillTx/>
                <a:latin typeface="Arial" panose="020B0604020202020204" pitchFamily="34" charset="0"/>
                <a:ea typeface="方正综艺简体" pitchFamily="2" charset="-122"/>
                <a:cs typeface="+mn-cs"/>
              </a:rPr>
              <a:t>制作：刘晓翔</a:t>
            </a:r>
            <a:endParaRPr kumimoji="0" lang="zh-CN" altLang="en-US" sz="1400" b="0" i="0" u="none" strike="noStrike" kern="1200" cap="none" spc="0" normalizeH="0" baseline="0" noProof="0">
              <a:ln>
                <a:noFill/>
              </a:ln>
              <a:solidFill>
                <a:srgbClr val="252543"/>
              </a:solidFill>
              <a:effectLst/>
              <a:uLnTx/>
              <a:uFillTx/>
              <a:latin typeface="Arial" panose="020B0604020202020204" pitchFamily="34" charset="0"/>
              <a:ea typeface="方正综艺简体" pitchFamily="2" charset="-122"/>
              <a:cs typeface="+mn-cs"/>
            </a:endParaRPr>
          </a:p>
        </p:txBody>
      </p:sp>
      <p:sp>
        <p:nvSpPr>
          <p:cNvPr id="45" name="Rectangle 31"/>
          <p:cNvSpPr>
            <a:spLocks noChangeArrowheads="1"/>
          </p:cNvSpPr>
          <p:nvPr/>
        </p:nvSpPr>
        <p:spPr bwMode="auto">
          <a:xfrm>
            <a:off x="6443663" y="401638"/>
            <a:ext cx="2647950" cy="396875"/>
          </a:xfrm>
          <a:prstGeom prst="rect">
            <a:avLst/>
          </a:prstGeom>
          <a:noFill/>
          <a:ln>
            <a:noFill/>
          </a:ln>
        </p:spPr>
        <p:txBody>
          <a:bodyPr>
            <a:spAutoFit/>
          </a:bodyPr>
          <a:lstStyle>
            <a:lvl1pPr eaLnBrk="0" hangingPunct="0">
              <a:defRPr kumimoji="1"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000" b="0" i="1" u="none" strike="noStrike" kern="1200" cap="none" spc="0" normalizeH="0" baseline="0" noProof="0">
                <a:ln>
                  <a:noFill/>
                </a:ln>
                <a:solidFill>
                  <a:schemeClr val="bg1"/>
                </a:solidFill>
                <a:effectLst/>
                <a:uLnTx/>
                <a:uFillTx/>
                <a:latin typeface="Arial Black" panose="020B0A04020102020204" pitchFamily="34" charset="0"/>
                <a:ea typeface="宋体" panose="02010600030101010101" pitchFamily="2" charset="-122"/>
                <a:cs typeface="+mn-cs"/>
              </a:rPr>
              <a:t>JINAN University</a:t>
            </a:r>
            <a:endParaRPr kumimoji="0" lang="en-US" altLang="zh-CN" sz="2000" b="0" i="1" u="none" strike="noStrike" kern="1200" cap="none" spc="0" normalizeH="0" baseline="0" noProof="0">
              <a:ln>
                <a:noFill/>
              </a:ln>
              <a:solidFill>
                <a:schemeClr val="bg1"/>
              </a:solidFill>
              <a:effectLst/>
              <a:uLnTx/>
              <a:uFillTx/>
              <a:latin typeface="Arial Black" panose="020B0A04020102020204" pitchFamily="34" charset="0"/>
              <a:ea typeface="宋体" panose="02010600030101010101" pitchFamily="2" charset="-122"/>
              <a:cs typeface="+mn-cs"/>
            </a:endParaRPr>
          </a:p>
        </p:txBody>
      </p:sp>
      <p:pic>
        <p:nvPicPr>
          <p:cNvPr id="3089" name="Picture 24" descr="暨大LOGO2"/>
          <p:cNvPicPr>
            <a:picLocks noChangeAspect="1"/>
          </p:cNvPicPr>
          <p:nvPr/>
        </p:nvPicPr>
        <p:blipFill>
          <a:blip r:embed="rId6"/>
          <a:stretch>
            <a:fillRect/>
          </a:stretch>
        </p:blipFill>
        <p:spPr>
          <a:xfrm>
            <a:off x="7045325" y="6308725"/>
            <a:ext cx="554038" cy="554038"/>
          </a:xfrm>
          <a:prstGeom prst="rect">
            <a:avLst/>
          </a:prstGeom>
          <a:noFill/>
          <a:ln w="9525">
            <a:noFill/>
          </a:ln>
        </p:spPr>
      </p:pic>
      <p:sp>
        <p:nvSpPr>
          <p:cNvPr id="47" name="Oval 19"/>
          <p:cNvSpPr>
            <a:spLocks noChangeArrowheads="1"/>
          </p:cNvSpPr>
          <p:nvPr/>
        </p:nvSpPr>
        <p:spPr bwMode="auto">
          <a:xfrm>
            <a:off x="7051675" y="6296025"/>
            <a:ext cx="550863" cy="549275"/>
          </a:xfrm>
          <a:prstGeom prst="ellipse">
            <a:avLst/>
          </a:prstGeom>
          <a:noFill/>
          <a:ln w="38100">
            <a:solidFill>
              <a:srgbClr val="565656"/>
            </a:solidFill>
            <a:round/>
          </a:ln>
          <a:effectLst>
            <a:prstShdw prst="shdw17" dist="17961" dir="2700000">
              <a:srgbClr val="343434"/>
            </a:prstShdw>
          </a:effectLst>
        </p:spPr>
        <p:txBody>
          <a:bodyPr wrap="none" anchor="ctr"/>
          <a:lstStyle>
            <a:lvl1pPr eaLnBrk="0" hangingPunct="0">
              <a:defRPr kumimoji="1"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Char char="•"/>
              <a:defRPr/>
            </a:pPr>
            <a:endParaRPr kumimoji="1" lang="zh-CN" altLang="en-US" sz="20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8" name="Text Box 35"/>
          <p:cNvSpPr txBox="1">
            <a:spLocks noChangeArrowheads="1"/>
          </p:cNvSpPr>
          <p:nvPr/>
        </p:nvSpPr>
        <p:spPr bwMode="auto">
          <a:xfrm>
            <a:off x="2222500" y="6575425"/>
            <a:ext cx="4083050" cy="307975"/>
          </a:xfrm>
          <a:prstGeom prst="rect">
            <a:avLst/>
          </a:prstGeom>
          <a:noFill/>
          <a:ln w="9525">
            <a:noFill/>
            <a:miter lim="800000"/>
          </a:ln>
          <a:effectLst/>
        </p:spPr>
        <p:txBody>
          <a:bodyPr>
            <a:spAutoFit/>
          </a:bodyPr>
          <a:lstStyle>
            <a:lvl1pPr eaLnBrk="0" hangingPunct="0">
              <a:defRPr kumimoji="1"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1400" b="0" i="0" u="none" strike="noStrike" kern="1200" cap="none" spc="0" normalizeH="0" baseline="0" noProof="0" dirty="0">
                <a:ln>
                  <a:noFill/>
                </a:ln>
                <a:solidFill>
                  <a:srgbClr val="252543"/>
                </a:solidFill>
                <a:effectLst/>
                <a:uLnTx/>
                <a:uFillTx/>
                <a:latin typeface="微软雅黑" panose="020B0503020204020204" charset="-122"/>
                <a:ea typeface="微软雅黑" panose="020B0503020204020204" charset="-122"/>
                <a:cs typeface="+mn-cs"/>
              </a:rPr>
              <a:t>暨南大学智能科学与工程学院</a:t>
            </a:r>
            <a:r>
              <a:rPr kumimoji="0" lang="en-US" altLang="zh-CN" sz="1400" b="0" i="0" u="none" strike="noStrike" kern="1200" cap="none" spc="0" normalizeH="0" baseline="0" noProof="0" dirty="0">
                <a:ln>
                  <a:noFill/>
                </a:ln>
                <a:solidFill>
                  <a:srgbClr val="252543"/>
                </a:solidFill>
                <a:effectLst/>
                <a:uLnTx/>
                <a:uFillTx/>
                <a:latin typeface="微软雅黑" panose="020B0503020204020204" charset="-122"/>
                <a:ea typeface="微软雅黑" panose="020B0503020204020204" charset="-122"/>
                <a:cs typeface="+mn-cs"/>
              </a:rPr>
              <a:t>《</a:t>
            </a:r>
            <a:r>
              <a:rPr kumimoji="0" lang="zh-CN" altLang="en-US" sz="1400" b="0" i="0" u="none" strike="noStrike" kern="1200" cap="none" spc="0" normalizeH="0" baseline="0" noProof="0" dirty="0">
                <a:ln>
                  <a:noFill/>
                </a:ln>
                <a:solidFill>
                  <a:srgbClr val="252543"/>
                </a:solidFill>
                <a:effectLst/>
                <a:uLnTx/>
                <a:uFillTx/>
                <a:latin typeface="微软雅黑" panose="020B0503020204020204" charset="-122"/>
                <a:ea typeface="微软雅黑" panose="020B0503020204020204" charset="-122"/>
                <a:cs typeface="+mn-cs"/>
              </a:rPr>
              <a:t>数字图像处理</a:t>
            </a:r>
            <a:r>
              <a:rPr kumimoji="0" lang="en-US" altLang="zh-CN" sz="1400" b="0" i="0" u="none" strike="noStrike" kern="1200" cap="none" spc="0" normalizeH="0" baseline="0" noProof="0" dirty="0">
                <a:ln>
                  <a:noFill/>
                </a:ln>
                <a:solidFill>
                  <a:srgbClr val="252543"/>
                </a:solidFill>
                <a:effectLst/>
                <a:uLnTx/>
                <a:uFillTx/>
                <a:latin typeface="微软雅黑" panose="020B0503020204020204" charset="-122"/>
                <a:ea typeface="微软雅黑" panose="020B0503020204020204" charset="-122"/>
                <a:cs typeface="+mn-cs"/>
              </a:rPr>
              <a:t>》</a:t>
            </a:r>
            <a:endParaRPr kumimoji="0" lang="en-US" altLang="zh-CN" sz="1400" b="0" i="0" u="none" strike="noStrike" kern="1200" cap="none" spc="0" normalizeH="0" baseline="0" noProof="0" dirty="0">
              <a:ln>
                <a:noFill/>
              </a:ln>
              <a:solidFill>
                <a:srgbClr val="252543"/>
              </a:solidFill>
              <a:effectLst/>
              <a:uLnTx/>
              <a:uFillTx/>
              <a:latin typeface="微软雅黑" panose="020B0503020204020204" charset="-122"/>
              <a:ea typeface="微软雅黑" panose="020B0503020204020204" charset="-122"/>
              <a:cs typeface="+mn-cs"/>
            </a:endParaRPr>
          </a:p>
        </p:txBody>
      </p:sp>
      <p:sp>
        <p:nvSpPr>
          <p:cNvPr id="49" name="Rectangle 28"/>
          <p:cNvSpPr>
            <a:spLocks noGrp="1" noChangeArrowheads="1"/>
          </p:cNvSpPr>
          <p:nvPr>
            <p:ph type="dt" sz="half" idx="2"/>
          </p:nvPr>
        </p:nvSpPr>
        <p:spPr bwMode="auto">
          <a:xfrm>
            <a:off x="7643813" y="6575425"/>
            <a:ext cx="1485900" cy="227013"/>
          </a:xfrm>
          <a:prstGeom prst="rect">
            <a:avLst/>
          </a:prstGeom>
          <a:ln>
            <a:miter lim="800000"/>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80F1E2DB-42B3-4E17-81B8-348B75166E18}"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50" name="Rectangle 29"/>
          <p:cNvSpPr>
            <a:spLocks noGrp="1" noChangeArrowheads="1"/>
          </p:cNvSpPr>
          <p:nvPr>
            <p:ph type="sldNum" sz="quarter" idx="4"/>
          </p:nvPr>
        </p:nvSpPr>
        <p:spPr bwMode="auto">
          <a:xfrm>
            <a:off x="61913" y="6578600"/>
            <a:ext cx="909638" cy="230188"/>
          </a:xfrm>
          <a:prstGeom prst="rect">
            <a:avLst/>
          </a:prstGeom>
          <a:ln>
            <a:miter lim="800000"/>
          </a:ln>
        </p:spPr>
        <p:txBody>
          <a:bodyPr vert="horz" wrap="square" lIns="91440" tIns="45720" rIns="91440" bIns="45720" numCol="1" anchor="t" anchorCtr="0" compatLnSpc="1"/>
          <a:p>
            <a:pPr eaLnBrk="1" hangingPunct="1">
              <a:buNone/>
            </a:pPr>
            <a:fld id="{9A0DB2DC-4C9A-4742-B13C-FB6460FD3503}" type="slidenum">
              <a:rPr lang="en-US" altLang="zh-CN" dirty="0">
                <a:latin typeface="Arial" panose="020B0604020202020204" pitchFamily="34" charset="0"/>
                <a:ea typeface="方正综艺简体" pitchFamily="2" charset="-122"/>
              </a:rPr>
            </a:fld>
            <a:endParaRPr lang="en-US" altLang="zh-CN" dirty="0">
              <a:latin typeface="Arial" panose="020B0604020202020204" pitchFamily="34" charset="0"/>
              <a:ea typeface="方正综艺简体" pitchFamily="2" charset="-122"/>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fld id="{2AFB8D20-C097-45FF-812D-7AC03DAAB5A3}"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en-US" altLang="zh-CN" dirty="0"/>
            </a:fld>
            <a:endParaRPr lang="en-US" altLang="zh-C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fld id="{2AFB8D20-C097-45FF-812D-7AC03DAAB5A3}"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en-US" altLang="zh-CN" dirty="0"/>
            </a:fld>
            <a:endParaRPr lang="en-US" altLang="zh-C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fld id="{E38730A4-BACF-42EC-AF1F-B6861A780F36}"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en-US" altLang="zh-CN" dirty="0"/>
            </a:fld>
            <a:endParaRPr lang="en-US" altLang="zh-CN"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fld id="{E38730A4-BACF-42EC-AF1F-B6861A780F36}"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en-US" altLang="zh-CN" dirty="0"/>
            </a:fld>
            <a:endParaRPr lang="en-US" altLang="zh-CN"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fld id="{E38730A4-BACF-42EC-AF1F-B6861A780F36}"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en-US" altLang="zh-CN" dirty="0"/>
            </a:fld>
            <a:endParaRPr lang="en-US" altLang="zh-CN"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fld id="{E38730A4-BACF-42EC-AF1F-B6861A780F36}"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en-US" altLang="zh-CN" dirty="0"/>
            </a:fld>
            <a:endParaRPr lang="en-US" altLang="zh-CN"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fld id="{E38730A4-BACF-42EC-AF1F-B6861A780F36}"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8" name="灯片编号占位符 7"/>
          <p:cNvSpPr>
            <a:spLocks noGrp="1"/>
          </p:cNvSpPr>
          <p:nvPr>
            <p:ph type="sldNum" sz="quarter" idx="11"/>
          </p:nvPr>
        </p:nvSpPr>
        <p:spPr/>
        <p:txBody>
          <a:bodyPr/>
          <a:p>
            <a:pPr lvl="0" eaLnBrk="1" hangingPunct="1">
              <a:buNone/>
            </a:pPr>
            <a:fld id="{9A0DB2DC-4C9A-4742-B13C-FB6460FD3503}" type="slidenum">
              <a:rPr lang="en-US" altLang="zh-CN" dirty="0"/>
            </a:fld>
            <a:endParaRPr lang="en-US" altLang="zh-CN"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fld id="{E38730A4-BACF-42EC-AF1F-B6861A780F36}"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1"/>
          </p:nvPr>
        </p:nvSpPr>
        <p:spPr/>
        <p:txBody>
          <a:bodyPr/>
          <a:p>
            <a:pPr lvl="0" eaLnBrk="1" hangingPunct="1">
              <a:buNone/>
            </a:pPr>
            <a:fld id="{9A0DB2DC-4C9A-4742-B13C-FB6460FD3503}" type="slidenum">
              <a:rPr lang="en-US" altLang="zh-CN" dirty="0"/>
            </a:fld>
            <a:endParaRPr lang="en-US" altLang="zh-CN"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fld id="{E38730A4-BACF-42EC-AF1F-B6861A780F36}"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3" name="灯片编号占位符 2"/>
          <p:cNvSpPr>
            <a:spLocks noGrp="1"/>
          </p:cNvSpPr>
          <p:nvPr>
            <p:ph type="sldNum" sz="quarter" idx="11"/>
          </p:nvPr>
        </p:nvSpPr>
        <p:spPr/>
        <p:txBody>
          <a:bodyPr/>
          <a:p>
            <a:pPr lvl="0" eaLnBrk="1" hangingPunct="1">
              <a:buNone/>
            </a:pPr>
            <a:fld id="{9A0DB2DC-4C9A-4742-B13C-FB6460FD3503}" type="slidenum">
              <a:rPr lang="en-US" altLang="zh-CN" dirty="0"/>
            </a:fld>
            <a:endParaRPr lang="en-US" altLang="zh-CN"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fld id="{E38730A4-BACF-42EC-AF1F-B6861A780F36}"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en-US" altLang="zh-CN" dirty="0"/>
            </a:fld>
            <a:endParaRPr lang="en-US"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fld id="{2AFB8D20-C097-45FF-812D-7AC03DAAB5A3}"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en-US" altLang="zh-CN" dirty="0"/>
            </a:fld>
            <a:endParaRPr lang="en-US" altLang="zh-CN"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fld id="{E38730A4-BACF-42EC-AF1F-B6861A780F36}"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en-US" altLang="zh-CN" dirty="0"/>
            </a:fld>
            <a:endParaRPr lang="en-US" altLang="zh-CN"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fld id="{E38730A4-BACF-42EC-AF1F-B6861A780F36}"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en-US" altLang="zh-CN" dirty="0"/>
            </a:fld>
            <a:endParaRPr lang="en-US" altLang="zh-CN"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fld id="{E38730A4-BACF-42EC-AF1F-B6861A780F36}"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en-US" altLang="zh-CN" dirty="0"/>
            </a:fld>
            <a:endParaRPr lang="en-US" alt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fld id="{2AFB8D20-C097-45FF-812D-7AC03DAAB5A3}"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en-US" altLang="zh-CN" dirty="0"/>
            </a:fld>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fld id="{2AFB8D20-C097-45FF-812D-7AC03DAAB5A3}"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en-US" altLang="zh-CN" dirty="0"/>
            </a:fld>
            <a:endParaRPr lang="en-US" altLang="zh-C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fld id="{2AFB8D20-C097-45FF-812D-7AC03DAAB5A3}"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8" name="灯片编号占位符 7"/>
          <p:cNvSpPr>
            <a:spLocks noGrp="1"/>
          </p:cNvSpPr>
          <p:nvPr>
            <p:ph type="sldNum" sz="quarter" idx="11"/>
          </p:nvPr>
        </p:nvSpPr>
        <p:spPr/>
        <p:txBody>
          <a:bodyPr/>
          <a:p>
            <a:pPr lvl="0" eaLnBrk="1" hangingPunct="1">
              <a:buNone/>
            </a:pPr>
            <a:fld id="{9A0DB2DC-4C9A-4742-B13C-FB6460FD3503}" type="slidenum">
              <a:rPr lang="en-US" altLang="zh-CN" dirty="0"/>
            </a:fld>
            <a:endParaRPr lang="en-US" alt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fld id="{2AFB8D20-C097-45FF-812D-7AC03DAAB5A3}"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1"/>
          </p:nvPr>
        </p:nvSpPr>
        <p:spPr/>
        <p:txBody>
          <a:bodyPr/>
          <a:p>
            <a:pPr lvl="0" eaLnBrk="1" hangingPunct="1">
              <a:buNone/>
            </a:pPr>
            <a:fld id="{9A0DB2DC-4C9A-4742-B13C-FB6460FD3503}" type="slidenum">
              <a:rPr lang="en-US" altLang="zh-CN" dirty="0"/>
            </a:fld>
            <a:endParaRPr lang="en-US" altLang="zh-C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fld id="{2AFB8D20-C097-45FF-812D-7AC03DAAB5A3}"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3" name="灯片编号占位符 2"/>
          <p:cNvSpPr>
            <a:spLocks noGrp="1"/>
          </p:cNvSpPr>
          <p:nvPr>
            <p:ph type="sldNum" sz="quarter" idx="11"/>
          </p:nvPr>
        </p:nvSpPr>
        <p:spPr/>
        <p:txBody>
          <a:bodyPr/>
          <a:p>
            <a:pPr lvl="0" eaLnBrk="1" hangingPunct="1">
              <a:buNone/>
            </a:pPr>
            <a:fld id="{9A0DB2DC-4C9A-4742-B13C-FB6460FD3503}" type="slidenum">
              <a:rPr lang="en-US" altLang="zh-CN" dirty="0"/>
            </a:fld>
            <a:endParaRPr lang="en-US" altLang="zh-C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fld id="{2AFB8D20-C097-45FF-812D-7AC03DAAB5A3}"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en-US" altLang="zh-CN" dirty="0"/>
            </a:fld>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fld id="{2AFB8D20-C097-45FF-812D-7AC03DAAB5A3}"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en-US" altLang="zh-CN" dirty="0"/>
            </a:fld>
            <a:endParaRPr lang="en-US" altLang="zh-CN"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vmlDrawing" Target="../drawings/vmlDrawing2.vml"/><Relationship Id="rId16" Type="http://schemas.openxmlformats.org/officeDocument/2006/relationships/image" Target="../media/image4.png"/><Relationship Id="rId15" Type="http://schemas.openxmlformats.org/officeDocument/2006/relationships/image" Target="../media/image3.png"/><Relationship Id="rId14" Type="http://schemas.openxmlformats.org/officeDocument/2006/relationships/image" Target="../media/image2.png"/><Relationship Id="rId13" Type="http://schemas.openxmlformats.org/officeDocument/2006/relationships/oleObject" Target="../embeddings/oleObject2.bin"/><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4" Type="http://schemas.openxmlformats.org/officeDocument/2006/relationships/theme" Target="../theme/theme2.xml"/><Relationship Id="rId13" Type="http://schemas.openxmlformats.org/officeDocument/2006/relationships/image" Target="../media/image4.png"/><Relationship Id="rId12" Type="http://schemas.openxmlformats.org/officeDocument/2006/relationships/image" Target="../media/image1.pn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blipFill>
        <a:effectLst/>
      </p:bgPr>
    </p:bg>
    <p:spTree>
      <p:nvGrpSpPr>
        <p:cNvPr id="1" name=""/>
        <p:cNvGrpSpPr/>
        <p:nvPr/>
      </p:nvGrpSpPr>
      <p:grpSpPr/>
      <p:graphicFrame>
        <p:nvGraphicFramePr>
          <p:cNvPr id="1026" name="Object 2"/>
          <p:cNvGraphicFramePr>
            <a:graphicFrameLocks noChangeAspect="1"/>
          </p:cNvGraphicFramePr>
          <p:nvPr/>
        </p:nvGraphicFramePr>
        <p:xfrm>
          <a:off x="0" y="981075"/>
          <a:ext cx="1187450" cy="1587500"/>
        </p:xfrm>
        <a:graphic>
          <a:graphicData uri="http://schemas.openxmlformats.org/presentationml/2006/ole">
            <mc:AlternateContent xmlns:mc="http://schemas.openxmlformats.org/markup-compatibility/2006">
              <mc:Choice xmlns:v="urn:schemas-microsoft-com:vml" Requires="v">
                <p:oleObj spid="_x0000_s3076" name="" r:id="rId13" imgW="1016000" imgH="1244600" progId="Photoshop.Image.6">
                  <p:embed/>
                </p:oleObj>
              </mc:Choice>
              <mc:Fallback>
                <p:oleObj name="" r:id="rId13" imgW="1016000" imgH="1244600" progId="Photoshop.Image.6">
                  <p:embed/>
                  <p:pic>
                    <p:nvPicPr>
                      <p:cNvPr id="0" name="图片 3075"/>
                      <p:cNvPicPr/>
                      <p:nvPr/>
                    </p:nvPicPr>
                    <p:blipFill>
                      <a:blip r:embed="rId14"/>
                      <a:srcRect l="10846" t="3816"/>
                      <a:stretch>
                        <a:fillRect/>
                      </a:stretch>
                    </p:blipFill>
                    <p:spPr>
                      <a:xfrm>
                        <a:off x="0" y="981075"/>
                        <a:ext cx="1187450" cy="1587500"/>
                      </a:xfrm>
                      <a:prstGeom prst="rect">
                        <a:avLst/>
                      </a:prstGeom>
                      <a:noFill/>
                      <a:ln w="38100">
                        <a:noFill/>
                        <a:miter/>
                      </a:ln>
                    </p:spPr>
                  </p:pic>
                </p:oleObj>
              </mc:Fallback>
            </mc:AlternateContent>
          </a:graphicData>
        </a:graphic>
      </p:graphicFrame>
      <p:sp>
        <p:nvSpPr>
          <p:cNvPr id="1027" name="Rectangle 3" descr="虚线网格"/>
          <p:cNvSpPr>
            <a:spLocks noChangeArrowheads="1"/>
          </p:cNvSpPr>
          <p:nvPr/>
        </p:nvSpPr>
        <p:spPr bwMode="auto">
          <a:xfrm>
            <a:off x="1258888" y="549275"/>
            <a:ext cx="7885113" cy="6308725"/>
          </a:xfrm>
          <a:prstGeom prst="rect">
            <a:avLst/>
          </a:prstGeom>
          <a:pattFill prst="dotGrid">
            <a:fgClr>
              <a:srgbClr val="E1FFE1"/>
            </a:fgClr>
            <a:bgClr>
              <a:schemeClr val="bg1"/>
            </a:bgClr>
          </a:pattFill>
          <a:ln>
            <a:noFill/>
          </a:ln>
        </p:spPr>
        <p:txBody>
          <a:bodyPr wrap="none" anchor="ctr"/>
          <a:lstStyle>
            <a:lvl1pPr eaLnBrk="0" hangingPunct="0">
              <a:defRPr kumimoji="1"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Char char="•"/>
              <a:defRPr/>
            </a:pPr>
            <a:endParaRPr kumimoji="1" lang="zh-CN" altLang="en-US" sz="20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28" name="Freeform 4"/>
          <p:cNvSpPr/>
          <p:nvPr/>
        </p:nvSpPr>
        <p:spPr>
          <a:xfrm>
            <a:off x="231775" y="981075"/>
            <a:ext cx="955675" cy="5761038"/>
          </a:xfrm>
          <a:custGeom>
            <a:avLst/>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679" h="3199">
                <a:moveTo>
                  <a:pt x="679" y="0"/>
                </a:moveTo>
                <a:cubicBezTo>
                  <a:pt x="644" y="49"/>
                  <a:pt x="533" y="194"/>
                  <a:pt x="471" y="292"/>
                </a:cubicBezTo>
                <a:cubicBezTo>
                  <a:pt x="409" y="390"/>
                  <a:pt x="355" y="486"/>
                  <a:pt x="307" y="587"/>
                </a:cubicBezTo>
                <a:cubicBezTo>
                  <a:pt x="259" y="688"/>
                  <a:pt x="221" y="777"/>
                  <a:pt x="182" y="899"/>
                </a:cubicBezTo>
                <a:cubicBezTo>
                  <a:pt x="143" y="1021"/>
                  <a:pt x="98" y="1184"/>
                  <a:pt x="71" y="1317"/>
                </a:cubicBezTo>
                <a:cubicBezTo>
                  <a:pt x="44" y="1450"/>
                  <a:pt x="28" y="1542"/>
                  <a:pt x="18" y="1699"/>
                </a:cubicBezTo>
                <a:cubicBezTo>
                  <a:pt x="8" y="1856"/>
                  <a:pt x="0" y="2080"/>
                  <a:pt x="9" y="2258"/>
                </a:cubicBezTo>
                <a:cubicBezTo>
                  <a:pt x="18" y="2436"/>
                  <a:pt x="45" y="2609"/>
                  <a:pt x="75" y="2766"/>
                </a:cubicBezTo>
                <a:cubicBezTo>
                  <a:pt x="105" y="2923"/>
                  <a:pt x="164" y="3109"/>
                  <a:pt x="187" y="3199"/>
                </a:cubicBezTo>
              </a:path>
            </a:pathLst>
          </a:custGeom>
          <a:solidFill>
            <a:srgbClr val="698ED9">
              <a:alpha val="100000"/>
            </a:srgbClr>
          </a:solidFill>
          <a:ln w="19050">
            <a:noFill/>
          </a:ln>
        </p:spPr>
        <p:txBody>
          <a:bodyPr/>
          <a:p>
            <a:endParaRPr lang="zh-CN" altLang="en-US"/>
          </a:p>
        </p:txBody>
      </p:sp>
      <p:sp>
        <p:nvSpPr>
          <p:cNvPr id="1029" name="AutoShape 5"/>
          <p:cNvSpPr>
            <a:spLocks noChangeArrowheads="1"/>
          </p:cNvSpPr>
          <p:nvPr/>
        </p:nvSpPr>
        <p:spPr bwMode="auto">
          <a:xfrm flipH="1">
            <a:off x="447675" y="893763"/>
            <a:ext cx="811213" cy="5964238"/>
          </a:xfrm>
          <a:prstGeom prst="rtTriangle">
            <a:avLst/>
          </a:prstGeom>
          <a:solidFill>
            <a:srgbClr val="698ED9"/>
          </a:solidFill>
          <a:ln>
            <a:noFill/>
          </a:ln>
        </p:spPr>
        <p:txBody>
          <a:bodyPr wrap="none" anchor="ctr"/>
          <a:lstStyle>
            <a:lvl1pPr eaLnBrk="0" hangingPunct="0">
              <a:defRPr kumimoji="1"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Char char="•"/>
              <a:defRPr/>
            </a:pPr>
            <a:endParaRPr kumimoji="1" lang="zh-CN" altLang="en-US" sz="20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30" name="Line 6"/>
          <p:cNvSpPr/>
          <p:nvPr/>
        </p:nvSpPr>
        <p:spPr>
          <a:xfrm flipH="1">
            <a:off x="1344613" y="6272213"/>
            <a:ext cx="779462" cy="1587"/>
          </a:xfrm>
          <a:prstGeom prst="line">
            <a:avLst/>
          </a:prstGeom>
          <a:ln w="9525">
            <a:noFill/>
          </a:ln>
        </p:spPr>
      </p:sp>
      <p:sp>
        <p:nvSpPr>
          <p:cNvPr id="1031" name="Rectangle 10"/>
          <p:cNvSpPr>
            <a:spLocks noChangeArrowheads="1"/>
          </p:cNvSpPr>
          <p:nvPr/>
        </p:nvSpPr>
        <p:spPr bwMode="auto">
          <a:xfrm>
            <a:off x="0" y="165100"/>
            <a:ext cx="9144000" cy="828675"/>
          </a:xfrm>
          <a:prstGeom prst="rect">
            <a:avLst/>
          </a:prstGeom>
          <a:solidFill>
            <a:srgbClr val="698ED9"/>
          </a:solidFill>
          <a:ln>
            <a:noFill/>
          </a:ln>
        </p:spPr>
        <p:txBody>
          <a:bodyPr wrap="none" anchor="ctr"/>
          <a:lstStyle>
            <a:lvl1pPr eaLnBrk="0" hangingPunct="0">
              <a:defRPr kumimoji="1"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Char char="•"/>
              <a:defRPr/>
            </a:pPr>
            <a:endParaRPr kumimoji="1" lang="zh-CN" altLang="en-US" sz="20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nvGrpSpPr>
          <p:cNvPr id="1032" name="Group 11"/>
          <p:cNvGrpSpPr/>
          <p:nvPr/>
        </p:nvGrpSpPr>
        <p:grpSpPr>
          <a:xfrm>
            <a:off x="0" y="0"/>
            <a:ext cx="3203575" cy="368300"/>
            <a:chOff x="0" y="0"/>
            <a:chExt cx="1602" cy="232"/>
          </a:xfrm>
        </p:grpSpPr>
        <p:sp>
          <p:nvSpPr>
            <p:cNvPr id="1049" name="AutoShape 12"/>
            <p:cNvSpPr>
              <a:spLocks noChangeArrowheads="1"/>
            </p:cNvSpPr>
            <p:nvPr/>
          </p:nvSpPr>
          <p:spPr bwMode="auto">
            <a:xfrm rot="10800000" flipH="1" flipV="1">
              <a:off x="1384" y="0"/>
              <a:ext cx="218" cy="231"/>
            </a:xfrm>
            <a:prstGeom prst="rtTriangle">
              <a:avLst/>
            </a:prstGeom>
            <a:solidFill>
              <a:srgbClr val="698ED9"/>
            </a:solidFill>
            <a:ln>
              <a:noFill/>
            </a:ln>
          </p:spPr>
          <p:txBody>
            <a:bodyPr wrap="none" anchor="ctr"/>
            <a:lstStyle>
              <a:lvl1pPr eaLnBrk="0" hangingPunct="0">
                <a:defRPr kumimoji="1"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Char char="•"/>
                <a:defRPr/>
              </a:pPr>
              <a:endParaRPr kumimoji="1" lang="zh-CN" altLang="en-US" sz="20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50" name="Rectangle 13"/>
            <p:cNvSpPr>
              <a:spLocks noChangeArrowheads="1"/>
            </p:cNvSpPr>
            <p:nvPr/>
          </p:nvSpPr>
          <p:spPr bwMode="auto">
            <a:xfrm rot="10800000" flipV="1">
              <a:off x="0" y="1"/>
              <a:ext cx="1393" cy="231"/>
            </a:xfrm>
            <a:prstGeom prst="rect">
              <a:avLst/>
            </a:prstGeom>
            <a:solidFill>
              <a:srgbClr val="698ED9"/>
            </a:solidFill>
            <a:ln>
              <a:noFill/>
            </a:ln>
          </p:spPr>
          <p:txBody>
            <a:bodyPr wrap="none" anchor="ctr"/>
            <a:lstStyle>
              <a:lvl1pPr eaLnBrk="0" hangingPunct="0">
                <a:defRPr kumimoji="1"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Char char="•"/>
                <a:defRPr/>
              </a:pPr>
              <a:endParaRPr kumimoji="1" lang="zh-CN" altLang="en-US" sz="20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sp>
        <p:nvSpPr>
          <p:cNvPr id="1033" name="Freeform 15" descr="虚线网格"/>
          <p:cNvSpPr/>
          <p:nvPr/>
        </p:nvSpPr>
        <p:spPr>
          <a:xfrm rot="-673846">
            <a:off x="307975" y="900113"/>
            <a:ext cx="1600200" cy="5956300"/>
          </a:xfrm>
          <a:custGeom>
            <a:avLst/>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679" h="3199">
                <a:moveTo>
                  <a:pt x="679" y="0"/>
                </a:moveTo>
                <a:cubicBezTo>
                  <a:pt x="644" y="49"/>
                  <a:pt x="533" y="194"/>
                  <a:pt x="471" y="292"/>
                </a:cubicBezTo>
                <a:cubicBezTo>
                  <a:pt x="409" y="390"/>
                  <a:pt x="355" y="486"/>
                  <a:pt x="307" y="587"/>
                </a:cubicBezTo>
                <a:cubicBezTo>
                  <a:pt x="259" y="688"/>
                  <a:pt x="221" y="777"/>
                  <a:pt x="182" y="899"/>
                </a:cubicBezTo>
                <a:cubicBezTo>
                  <a:pt x="143" y="1021"/>
                  <a:pt x="98" y="1184"/>
                  <a:pt x="71" y="1317"/>
                </a:cubicBezTo>
                <a:cubicBezTo>
                  <a:pt x="44" y="1450"/>
                  <a:pt x="28" y="1542"/>
                  <a:pt x="18" y="1699"/>
                </a:cubicBezTo>
                <a:cubicBezTo>
                  <a:pt x="8" y="1856"/>
                  <a:pt x="0" y="2080"/>
                  <a:pt x="9" y="2258"/>
                </a:cubicBezTo>
                <a:cubicBezTo>
                  <a:pt x="18" y="2436"/>
                  <a:pt x="45" y="2609"/>
                  <a:pt x="75" y="2766"/>
                </a:cubicBezTo>
                <a:cubicBezTo>
                  <a:pt x="105" y="2923"/>
                  <a:pt x="164" y="3109"/>
                  <a:pt x="187" y="3199"/>
                </a:cubicBezTo>
              </a:path>
            </a:pathLst>
          </a:custGeom>
          <a:blipFill rotWithShape="0">
            <a:blip r:embed="rId15"/>
          </a:blipFill>
          <a:ln w="3175">
            <a:noFill/>
          </a:ln>
        </p:spPr>
        <p:txBody>
          <a:bodyPr/>
          <a:p>
            <a:endParaRPr lang="zh-CN" altLang="en-US"/>
          </a:p>
        </p:txBody>
      </p:sp>
      <p:sp>
        <p:nvSpPr>
          <p:cNvPr id="1034" name="Rectangle 17"/>
          <p:cNvSpPr>
            <a:spLocks noChangeArrowheads="1"/>
          </p:cNvSpPr>
          <p:nvPr/>
        </p:nvSpPr>
        <p:spPr bwMode="auto">
          <a:xfrm>
            <a:off x="0" y="811213"/>
            <a:ext cx="9144000" cy="215900"/>
          </a:xfrm>
          <a:prstGeom prst="rect">
            <a:avLst/>
          </a:prstGeom>
          <a:solidFill>
            <a:srgbClr val="565656"/>
          </a:solidFill>
          <a:ln>
            <a:noFill/>
          </a:ln>
        </p:spPr>
        <p:txBody>
          <a:bodyPr wrap="none" anchor="ctr"/>
          <a:lstStyle>
            <a:lvl1pPr eaLnBrk="0" hangingPunct="0">
              <a:defRPr kumimoji="1"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Char char="•"/>
              <a:defRPr/>
            </a:pPr>
            <a:endParaRPr kumimoji="1" lang="zh-CN" altLang="en-US" sz="20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35" name="Rectangle 19"/>
          <p:cNvSpPr>
            <a:spLocks noChangeArrowheads="1"/>
          </p:cNvSpPr>
          <p:nvPr/>
        </p:nvSpPr>
        <p:spPr bwMode="auto">
          <a:xfrm>
            <a:off x="1238250" y="1831975"/>
            <a:ext cx="7305675" cy="84138"/>
          </a:xfrm>
          <a:prstGeom prst="rect">
            <a:avLst/>
          </a:prstGeom>
          <a:gradFill rotWithShape="1">
            <a:gsLst>
              <a:gs pos="0">
                <a:srgbClr val="698ED9"/>
              </a:gs>
              <a:gs pos="100000">
                <a:schemeClr val="bg1"/>
              </a:gs>
            </a:gsLst>
            <a:lin ang="0" scaled="1"/>
          </a:gradFill>
          <a:ln>
            <a:noFill/>
          </a:ln>
        </p:spPr>
        <p:txBody>
          <a:bodyPr wrap="none" anchor="ctr"/>
          <a:lstStyle>
            <a:lvl1pPr eaLnBrk="0" hangingPunct="0">
              <a:defRPr kumimoji="1"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Char char="•"/>
              <a:defRPr/>
            </a:pPr>
            <a:endParaRPr kumimoji="1" lang="zh-CN" altLang="en-US" sz="20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36" name="Rectangle 34"/>
          <p:cNvSpPr>
            <a:spLocks noChangeArrowheads="1"/>
          </p:cNvSpPr>
          <p:nvPr/>
        </p:nvSpPr>
        <p:spPr bwMode="auto">
          <a:xfrm>
            <a:off x="6443663" y="401638"/>
            <a:ext cx="2647950" cy="396875"/>
          </a:xfrm>
          <a:prstGeom prst="rect">
            <a:avLst/>
          </a:prstGeom>
          <a:noFill/>
          <a:ln>
            <a:noFill/>
          </a:ln>
        </p:spPr>
        <p:txBody>
          <a:bodyPr>
            <a:spAutoFit/>
          </a:bodyPr>
          <a:lstStyle>
            <a:lvl1pPr eaLnBrk="0" hangingPunct="0">
              <a:defRPr kumimoji="1"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2000" b="0" i="1" u="none" strike="noStrike" kern="1200" cap="none" spc="0" normalizeH="0" baseline="0" noProof="0">
                <a:ln>
                  <a:noFill/>
                </a:ln>
                <a:solidFill>
                  <a:schemeClr val="bg1"/>
                </a:solidFill>
                <a:effectLst/>
                <a:uLnTx/>
                <a:uFillTx/>
                <a:latin typeface="Arial Black" panose="020B0A04020102020204" pitchFamily="34" charset="0"/>
                <a:ea typeface="宋体" panose="02010600030101010101" pitchFamily="2" charset="-122"/>
                <a:cs typeface="+mn-cs"/>
              </a:rPr>
              <a:t>JINAN University</a:t>
            </a:r>
            <a:endParaRPr kumimoji="0" lang="en-US" altLang="zh-CN" sz="2000" b="0" i="1" u="none" strike="noStrike" kern="1200" cap="none" spc="0" normalizeH="0" baseline="0" noProof="0">
              <a:ln>
                <a:noFill/>
              </a:ln>
              <a:solidFill>
                <a:schemeClr val="bg1"/>
              </a:solidFill>
              <a:effectLst/>
              <a:uLnTx/>
              <a:uFillTx/>
              <a:latin typeface="Arial Black" panose="020B0A04020102020204" pitchFamily="34" charset="0"/>
              <a:ea typeface="宋体" panose="02010600030101010101" pitchFamily="2" charset="-122"/>
              <a:cs typeface="+mn-cs"/>
            </a:endParaRPr>
          </a:p>
        </p:txBody>
      </p:sp>
      <p:sp>
        <p:nvSpPr>
          <p:cNvPr id="1037" name="Rectangle 37"/>
          <p:cNvSpPr>
            <a:spLocks noChangeArrowheads="1"/>
          </p:cNvSpPr>
          <p:nvPr/>
        </p:nvSpPr>
        <p:spPr bwMode="auto">
          <a:xfrm>
            <a:off x="-36512" y="777875"/>
            <a:ext cx="3992563" cy="274638"/>
          </a:xfrm>
          <a:prstGeom prst="rect">
            <a:avLst/>
          </a:prstGeom>
          <a:noFill/>
          <a:ln>
            <a:noFill/>
          </a:ln>
        </p:spPr>
        <p:txBody>
          <a:bodyPr>
            <a:spAutoFit/>
          </a:bodyPr>
          <a:lstStyle>
            <a:lvl1pPr eaLnBrk="0" hangingPunct="0">
              <a:defRPr kumimoji="1"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noProof="0">
                <a:ln>
                  <a:noFill/>
                </a:ln>
                <a:solidFill>
                  <a:schemeClr val="bg1"/>
                </a:solidFill>
                <a:effectLst/>
                <a:uLnTx/>
                <a:uFillTx/>
                <a:latin typeface="Impact" panose="020B0806030902050204" pitchFamily="34" charset="0"/>
                <a:ea typeface="宋体" panose="02010600030101010101" pitchFamily="2" charset="-122"/>
                <a:cs typeface="+mn-cs"/>
              </a:rPr>
              <a:t>Digital Image Processing</a:t>
            </a:r>
            <a:endParaRPr kumimoji="0" lang="en-US" altLang="zh-CN" sz="1200" b="0" i="0" u="none" strike="noStrike" kern="1200" cap="none" spc="0" normalizeH="0" baseline="0" noProof="0">
              <a:ln>
                <a:noFill/>
              </a:ln>
              <a:solidFill>
                <a:schemeClr val="bg1"/>
              </a:solidFill>
              <a:effectLst/>
              <a:uLnTx/>
              <a:uFillTx/>
              <a:latin typeface="Impact" panose="020B0806030902050204" pitchFamily="34" charset="0"/>
              <a:ea typeface="宋体" panose="02010600030101010101" pitchFamily="2" charset="-122"/>
              <a:cs typeface="+mn-cs"/>
            </a:endParaRPr>
          </a:p>
        </p:txBody>
      </p:sp>
      <p:grpSp>
        <p:nvGrpSpPr>
          <p:cNvPr id="1038" name="Group 38"/>
          <p:cNvGrpSpPr/>
          <p:nvPr userDrawn="1"/>
        </p:nvGrpSpPr>
        <p:grpSpPr>
          <a:xfrm>
            <a:off x="7092950" y="6256338"/>
            <a:ext cx="2051050" cy="484187"/>
            <a:chOff x="3424" y="4020"/>
            <a:chExt cx="1610" cy="182"/>
          </a:xfrm>
        </p:grpSpPr>
        <p:sp>
          <p:nvSpPr>
            <p:cNvPr id="1047" name="AutoShape 39"/>
            <p:cNvSpPr>
              <a:spLocks noChangeArrowheads="1"/>
            </p:cNvSpPr>
            <p:nvPr/>
          </p:nvSpPr>
          <p:spPr bwMode="auto">
            <a:xfrm flipH="1">
              <a:off x="3424" y="4020"/>
              <a:ext cx="182" cy="182"/>
            </a:xfrm>
            <a:prstGeom prst="rtTriangle">
              <a:avLst/>
            </a:prstGeom>
            <a:solidFill>
              <a:srgbClr val="AFC3EB"/>
            </a:solidFill>
            <a:ln>
              <a:noFill/>
            </a:ln>
          </p:spPr>
          <p:txBody>
            <a:bodyPr wrap="none" anchor="ctr"/>
            <a:lstStyle>
              <a:lvl1pPr eaLnBrk="0" hangingPunct="0">
                <a:defRPr kumimoji="1"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Char char="•"/>
                <a:defRPr/>
              </a:pPr>
              <a:endParaRPr kumimoji="1" lang="zh-CN" altLang="en-US" sz="20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48" name="Rectangle 40"/>
            <p:cNvSpPr>
              <a:spLocks noChangeArrowheads="1"/>
            </p:cNvSpPr>
            <p:nvPr/>
          </p:nvSpPr>
          <p:spPr bwMode="auto">
            <a:xfrm>
              <a:off x="3606" y="4027"/>
              <a:ext cx="1428" cy="174"/>
            </a:xfrm>
            <a:prstGeom prst="rect">
              <a:avLst/>
            </a:prstGeom>
            <a:solidFill>
              <a:srgbClr val="AFC3EB"/>
            </a:solidFill>
            <a:ln>
              <a:noFill/>
            </a:ln>
          </p:spPr>
          <p:txBody>
            <a:bodyPr wrap="none" anchor="ctr"/>
            <a:lstStyle>
              <a:lvl1pPr eaLnBrk="0" hangingPunct="0">
                <a:defRPr kumimoji="1"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Char char="•"/>
                <a:defRPr/>
              </a:pPr>
              <a:endParaRPr kumimoji="1" lang="zh-CN" altLang="en-US" sz="20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sp>
        <p:nvSpPr>
          <p:cNvPr id="1039" name="Oval 41"/>
          <p:cNvSpPr>
            <a:spLocks noChangeArrowheads="1"/>
          </p:cNvSpPr>
          <p:nvPr/>
        </p:nvSpPr>
        <p:spPr bwMode="auto">
          <a:xfrm>
            <a:off x="7019925" y="6321425"/>
            <a:ext cx="611188" cy="549275"/>
          </a:xfrm>
          <a:prstGeom prst="ellipse">
            <a:avLst/>
          </a:prstGeom>
          <a:solidFill>
            <a:srgbClr val="698ED9"/>
          </a:solidFill>
          <a:ln>
            <a:noFill/>
          </a:ln>
        </p:spPr>
        <p:txBody>
          <a:bodyPr wrap="none" anchor="ctr"/>
          <a:lstStyle>
            <a:lvl1pPr eaLnBrk="0" hangingPunct="0">
              <a:defRPr kumimoji="1"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Char char="•"/>
              <a:defRPr/>
            </a:pPr>
            <a:endParaRPr kumimoji="1" lang="zh-CN" altLang="en-US" sz="20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40" name="Rectangle 42"/>
          <p:cNvSpPr>
            <a:spLocks noChangeArrowheads="1"/>
          </p:cNvSpPr>
          <p:nvPr/>
        </p:nvSpPr>
        <p:spPr bwMode="auto">
          <a:xfrm>
            <a:off x="0" y="6588125"/>
            <a:ext cx="9144000" cy="282575"/>
          </a:xfrm>
          <a:prstGeom prst="rect">
            <a:avLst/>
          </a:prstGeom>
          <a:solidFill>
            <a:srgbClr val="698ED9"/>
          </a:solidFill>
          <a:ln>
            <a:noFill/>
          </a:ln>
        </p:spPr>
        <p:txBody>
          <a:bodyPr wrap="none" anchor="ctr"/>
          <a:lstStyle>
            <a:lvl1pPr eaLnBrk="0" hangingPunct="0">
              <a:defRPr kumimoji="1"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Char char="•"/>
              <a:defRPr/>
            </a:pPr>
            <a:endParaRPr kumimoji="1" lang="zh-CN" altLang="en-US" sz="20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93931" name="Rectangle 43"/>
          <p:cNvSpPr>
            <a:spLocks noGrp="1" noChangeArrowheads="1"/>
          </p:cNvSpPr>
          <p:nvPr>
            <p:ph type="dt" sz="half" idx="2"/>
          </p:nvPr>
        </p:nvSpPr>
        <p:spPr bwMode="auto">
          <a:xfrm>
            <a:off x="7643813" y="6586538"/>
            <a:ext cx="1485900" cy="227013"/>
          </a:xfrm>
          <a:prstGeom prst="rect">
            <a:avLst/>
          </a:prstGeom>
          <a:noFill/>
          <a:ln w="9525">
            <a:noFill/>
            <a:miter lim="800000"/>
          </a:ln>
          <a:effectLst/>
        </p:spPr>
        <p:txBody>
          <a:bodyPr vert="horz" wrap="square" lIns="91440" tIns="45720" rIns="91440" bIns="45720" numCol="1" anchor="t" anchorCtr="0" compatLnSpc="1"/>
          <a:lstStyle>
            <a:lvl1pPr algn="ctr" eaLnBrk="1" hangingPunct="1">
              <a:spcBef>
                <a:spcPct val="0"/>
              </a:spcBef>
              <a:buFontTx/>
              <a:buNone/>
              <a:defRPr kumimoji="0" sz="1400">
                <a:solidFill>
                  <a:srgbClr val="252543"/>
                </a:solidFill>
                <a:latin typeface="+mn-lt"/>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2AFB8D20-C097-45FF-812D-7AC03DAAB5A3}"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293932" name="Rectangle 44"/>
          <p:cNvSpPr>
            <a:spLocks noGrp="1" noChangeArrowheads="1"/>
          </p:cNvSpPr>
          <p:nvPr>
            <p:ph type="sldNum" sz="quarter" idx="4"/>
          </p:nvPr>
        </p:nvSpPr>
        <p:spPr bwMode="auto">
          <a:xfrm>
            <a:off x="61913" y="6589713"/>
            <a:ext cx="909638" cy="230188"/>
          </a:xfrm>
          <a:prstGeom prst="rect">
            <a:avLst/>
          </a:prstGeom>
          <a:noFill/>
          <a:ln w="9525">
            <a:noFill/>
            <a:miter lim="800000"/>
          </a:ln>
          <a:effectLst/>
        </p:spPr>
        <p:txBody>
          <a:bodyPr vert="horz" wrap="square" lIns="91440" tIns="45720" rIns="91440" bIns="45720" numCol="1" anchor="t" anchorCtr="0" compatLnSpc="1"/>
          <a:lstStyle>
            <a:lvl1pPr>
              <a:defRPr sz="1600">
                <a:solidFill>
                  <a:srgbClr val="252543"/>
                </a:solidFill>
                <a:latin typeface="Arial" panose="020B0604020202020204" pitchFamily="34" charset="0"/>
                <a:ea typeface="方正综艺简体" pitchFamily="2" charset="-122"/>
              </a:defRPr>
            </a:lvl1pPr>
          </a:lstStyle>
          <a:p>
            <a:pPr lvl="0" eaLnBrk="1" hangingPunct="1">
              <a:buNone/>
            </a:pPr>
            <a:fld id="{9A0DB2DC-4C9A-4742-B13C-FB6460FD3503}" type="slidenum">
              <a:rPr lang="en-US" altLang="zh-CN" dirty="0"/>
            </a:fld>
            <a:endParaRPr lang="en-US" altLang="zh-CN" dirty="0"/>
          </a:p>
        </p:txBody>
      </p:sp>
      <p:sp>
        <p:nvSpPr>
          <p:cNvPr id="1043" name="Text Box 45"/>
          <p:cNvSpPr txBox="1">
            <a:spLocks noChangeArrowheads="1"/>
          </p:cNvSpPr>
          <p:nvPr/>
        </p:nvSpPr>
        <p:spPr bwMode="auto">
          <a:xfrm>
            <a:off x="7721600" y="6284913"/>
            <a:ext cx="1365250" cy="304800"/>
          </a:xfrm>
          <a:prstGeom prst="rect">
            <a:avLst/>
          </a:prstGeom>
          <a:noFill/>
          <a:ln>
            <a:noFill/>
          </a:ln>
        </p:spPr>
        <p:txBody>
          <a:bodyPr>
            <a:spAutoFit/>
          </a:bodyPr>
          <a:lstStyle>
            <a:lvl1pPr eaLnBrk="0" hangingPunct="0">
              <a:defRPr kumimoji="1"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1400" b="0" i="0" u="none" strike="noStrike" kern="1200" cap="none" spc="0" normalizeH="0" baseline="0" noProof="0">
                <a:ln>
                  <a:noFill/>
                </a:ln>
                <a:solidFill>
                  <a:srgbClr val="252543"/>
                </a:solidFill>
                <a:effectLst/>
                <a:uLnTx/>
                <a:uFillTx/>
                <a:latin typeface="Arial" panose="020B0604020202020204" pitchFamily="34" charset="0"/>
                <a:ea typeface="方正综艺简体" pitchFamily="2" charset="-122"/>
                <a:cs typeface="+mn-cs"/>
              </a:rPr>
              <a:t>制作：刘晓翔</a:t>
            </a:r>
            <a:endParaRPr kumimoji="0" lang="zh-CN" altLang="en-US" sz="1400" b="0" i="0" u="none" strike="noStrike" kern="1200" cap="none" spc="0" normalizeH="0" baseline="0" noProof="0">
              <a:ln>
                <a:noFill/>
              </a:ln>
              <a:solidFill>
                <a:srgbClr val="252543"/>
              </a:solidFill>
              <a:effectLst/>
              <a:uLnTx/>
              <a:uFillTx/>
              <a:latin typeface="Arial" panose="020B0604020202020204" pitchFamily="34" charset="0"/>
              <a:ea typeface="方正综艺简体" pitchFamily="2" charset="-122"/>
              <a:cs typeface="+mn-cs"/>
            </a:endParaRPr>
          </a:p>
        </p:txBody>
      </p:sp>
      <p:pic>
        <p:nvPicPr>
          <p:cNvPr id="1044" name="Picture 47" descr="暨大LOGO2"/>
          <p:cNvPicPr>
            <a:picLocks noChangeAspect="1"/>
          </p:cNvPicPr>
          <p:nvPr userDrawn="1"/>
        </p:nvPicPr>
        <p:blipFill>
          <a:blip r:embed="rId16"/>
          <a:stretch>
            <a:fillRect/>
          </a:stretch>
        </p:blipFill>
        <p:spPr>
          <a:xfrm>
            <a:off x="7045325" y="6319838"/>
            <a:ext cx="554038" cy="554037"/>
          </a:xfrm>
          <a:prstGeom prst="rect">
            <a:avLst/>
          </a:prstGeom>
          <a:noFill/>
          <a:ln w="9525">
            <a:noFill/>
          </a:ln>
        </p:spPr>
      </p:pic>
      <p:sp>
        <p:nvSpPr>
          <p:cNvPr id="1045" name="Oval 48"/>
          <p:cNvSpPr>
            <a:spLocks noChangeArrowheads="1"/>
          </p:cNvSpPr>
          <p:nvPr/>
        </p:nvSpPr>
        <p:spPr bwMode="auto">
          <a:xfrm>
            <a:off x="7051675" y="6307138"/>
            <a:ext cx="550863" cy="549275"/>
          </a:xfrm>
          <a:prstGeom prst="ellipse">
            <a:avLst/>
          </a:prstGeom>
          <a:noFill/>
          <a:ln w="38100">
            <a:solidFill>
              <a:srgbClr val="565656"/>
            </a:solidFill>
            <a:round/>
          </a:ln>
          <a:effectLst>
            <a:prstShdw prst="shdw17" dist="17961" dir="2700000">
              <a:srgbClr val="343434"/>
            </a:prstShdw>
          </a:effectLst>
        </p:spPr>
        <p:txBody>
          <a:bodyPr wrap="none" anchor="ctr"/>
          <a:lstStyle>
            <a:lvl1pPr eaLnBrk="0" hangingPunct="0">
              <a:defRPr kumimoji="1"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Char char="•"/>
              <a:defRPr/>
            </a:pPr>
            <a:endParaRPr kumimoji="1" lang="zh-CN" altLang="en-US" sz="20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84739" name="Text Box 35"/>
          <p:cNvSpPr txBox="1">
            <a:spLocks noChangeArrowheads="1"/>
          </p:cNvSpPr>
          <p:nvPr/>
        </p:nvSpPr>
        <p:spPr bwMode="auto">
          <a:xfrm>
            <a:off x="2222500" y="6575425"/>
            <a:ext cx="4083050" cy="307975"/>
          </a:xfrm>
          <a:prstGeom prst="rect">
            <a:avLst/>
          </a:prstGeom>
          <a:noFill/>
          <a:ln w="9525">
            <a:noFill/>
            <a:miter lim="800000"/>
          </a:ln>
          <a:effectLst/>
        </p:spPr>
        <p:txBody>
          <a:bodyPr>
            <a:spAutoFit/>
          </a:bodyPr>
          <a:lstStyle>
            <a:lvl1pPr eaLnBrk="0" hangingPunct="0">
              <a:defRPr kumimoji="1"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1400" b="0" i="0" u="none" strike="noStrike" kern="1200" cap="none" spc="0" normalizeH="0" baseline="0" noProof="0" dirty="0">
                <a:ln>
                  <a:noFill/>
                </a:ln>
                <a:solidFill>
                  <a:srgbClr val="252543"/>
                </a:solidFill>
                <a:effectLst/>
                <a:uLnTx/>
                <a:uFillTx/>
                <a:latin typeface="微软雅黑" panose="020B0503020204020204" charset="-122"/>
                <a:ea typeface="微软雅黑" panose="020B0503020204020204" charset="-122"/>
                <a:cs typeface="+mn-cs"/>
              </a:rPr>
              <a:t>暨南大学智能科学与工程学院</a:t>
            </a:r>
            <a:r>
              <a:rPr kumimoji="0" lang="en-US" altLang="zh-CN" sz="1400" b="0" i="0" u="none" strike="noStrike" kern="1200" cap="none" spc="0" normalizeH="0" baseline="0" noProof="0" dirty="0">
                <a:ln>
                  <a:noFill/>
                </a:ln>
                <a:solidFill>
                  <a:srgbClr val="252543"/>
                </a:solidFill>
                <a:effectLst/>
                <a:uLnTx/>
                <a:uFillTx/>
                <a:latin typeface="微软雅黑" panose="020B0503020204020204" charset="-122"/>
                <a:ea typeface="微软雅黑" panose="020B0503020204020204" charset="-122"/>
                <a:cs typeface="+mn-cs"/>
              </a:rPr>
              <a:t>《</a:t>
            </a:r>
            <a:r>
              <a:rPr kumimoji="0" lang="zh-CN" altLang="en-US" sz="1400" b="0" i="0" u="none" strike="noStrike" kern="1200" cap="none" spc="0" normalizeH="0" baseline="0" noProof="0" dirty="0">
                <a:ln>
                  <a:noFill/>
                </a:ln>
                <a:solidFill>
                  <a:srgbClr val="252543"/>
                </a:solidFill>
                <a:effectLst/>
                <a:uLnTx/>
                <a:uFillTx/>
                <a:latin typeface="微软雅黑" panose="020B0503020204020204" charset="-122"/>
                <a:ea typeface="微软雅黑" panose="020B0503020204020204" charset="-122"/>
                <a:cs typeface="+mn-cs"/>
              </a:rPr>
              <a:t>数字图像处理</a:t>
            </a:r>
            <a:r>
              <a:rPr kumimoji="0" lang="en-US" altLang="zh-CN" sz="1400" b="0" i="0" u="none" strike="noStrike" kern="1200" cap="none" spc="0" normalizeH="0" baseline="0" noProof="0" dirty="0">
                <a:ln>
                  <a:noFill/>
                </a:ln>
                <a:solidFill>
                  <a:srgbClr val="252543"/>
                </a:solidFill>
                <a:effectLst/>
                <a:uLnTx/>
                <a:uFillTx/>
                <a:latin typeface="微软雅黑" panose="020B0503020204020204" charset="-122"/>
                <a:ea typeface="微软雅黑" panose="020B0503020204020204" charset="-122"/>
                <a:cs typeface="+mn-cs"/>
              </a:rPr>
              <a:t>》</a:t>
            </a:r>
            <a:endParaRPr kumimoji="0" lang="en-US" altLang="zh-CN" sz="1400" b="0" i="0" u="none" strike="noStrike" kern="1200" cap="none" spc="0" normalizeH="0" baseline="0" noProof="0" dirty="0">
              <a:ln>
                <a:noFill/>
              </a:ln>
              <a:solidFill>
                <a:srgbClr val="252543"/>
              </a:solidFill>
              <a:effectLst/>
              <a:uLnTx/>
              <a:uFillTx/>
              <a:latin typeface="微软雅黑" panose="020B0503020204020204" charset="-122"/>
              <a:ea typeface="微软雅黑" panose="020B0503020204020204"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sldNum="0" hdr="0" ft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blipFill>
        <a:effectLst/>
      </p:bgPr>
    </p:bg>
    <p:spTree>
      <p:nvGrpSpPr>
        <p:cNvPr id="1" name=""/>
        <p:cNvGrpSpPr/>
        <p:nvPr/>
      </p:nvGrpSpPr>
      <p:grpSpPr/>
      <p:sp>
        <p:nvSpPr>
          <p:cNvPr id="2050" name="Rectangle 2" descr="虚线网格"/>
          <p:cNvSpPr>
            <a:spLocks noChangeArrowheads="1"/>
          </p:cNvSpPr>
          <p:nvPr/>
        </p:nvSpPr>
        <p:spPr bwMode="auto">
          <a:xfrm>
            <a:off x="0" y="260350"/>
            <a:ext cx="9144000" cy="6524625"/>
          </a:xfrm>
          <a:prstGeom prst="rect">
            <a:avLst/>
          </a:prstGeom>
          <a:pattFill prst="dotGrid">
            <a:fgClr>
              <a:srgbClr val="E1FFE1"/>
            </a:fgClr>
            <a:bgClr>
              <a:schemeClr val="bg1"/>
            </a:bgClr>
          </a:pattFill>
          <a:ln>
            <a:noFill/>
          </a:ln>
        </p:spPr>
        <p:txBody>
          <a:bodyPr wrap="none" anchor="ctr"/>
          <a:lstStyle>
            <a:lvl1pPr eaLnBrk="0" hangingPunct="0">
              <a:defRPr kumimoji="1"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Char char="•"/>
              <a:defRPr/>
            </a:pPr>
            <a:endParaRPr kumimoji="1" lang="zh-CN" altLang="en-US" sz="20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nvGrpSpPr>
          <p:cNvPr id="2051" name="Group 26"/>
          <p:cNvGrpSpPr/>
          <p:nvPr userDrawn="1"/>
        </p:nvGrpSpPr>
        <p:grpSpPr>
          <a:xfrm>
            <a:off x="7092950" y="6256338"/>
            <a:ext cx="2051050" cy="484187"/>
            <a:chOff x="3424" y="4020"/>
            <a:chExt cx="1610" cy="182"/>
          </a:xfrm>
        </p:grpSpPr>
        <p:sp>
          <p:nvSpPr>
            <p:cNvPr id="2063" name="AutoShape 27"/>
            <p:cNvSpPr>
              <a:spLocks noChangeArrowheads="1"/>
            </p:cNvSpPr>
            <p:nvPr/>
          </p:nvSpPr>
          <p:spPr bwMode="auto">
            <a:xfrm flipH="1">
              <a:off x="3424" y="4020"/>
              <a:ext cx="182" cy="182"/>
            </a:xfrm>
            <a:prstGeom prst="rtTriangle">
              <a:avLst/>
            </a:prstGeom>
            <a:solidFill>
              <a:srgbClr val="AFC3EB"/>
            </a:solidFill>
            <a:ln>
              <a:noFill/>
            </a:ln>
          </p:spPr>
          <p:txBody>
            <a:bodyPr wrap="none" anchor="ctr"/>
            <a:lstStyle>
              <a:lvl1pPr eaLnBrk="0" hangingPunct="0">
                <a:defRPr kumimoji="1"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Char char="•"/>
                <a:defRPr/>
              </a:pPr>
              <a:endParaRPr kumimoji="1" lang="zh-CN" altLang="en-US" sz="20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64" name="Rectangle 28"/>
            <p:cNvSpPr>
              <a:spLocks noChangeArrowheads="1"/>
            </p:cNvSpPr>
            <p:nvPr/>
          </p:nvSpPr>
          <p:spPr bwMode="auto">
            <a:xfrm>
              <a:off x="3606" y="4027"/>
              <a:ext cx="1428" cy="174"/>
            </a:xfrm>
            <a:prstGeom prst="rect">
              <a:avLst/>
            </a:prstGeom>
            <a:solidFill>
              <a:srgbClr val="AFC3EB"/>
            </a:solidFill>
            <a:ln>
              <a:noFill/>
            </a:ln>
          </p:spPr>
          <p:txBody>
            <a:bodyPr wrap="none" anchor="ctr"/>
            <a:lstStyle>
              <a:lvl1pPr eaLnBrk="0" hangingPunct="0">
                <a:defRPr kumimoji="1"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Char char="•"/>
                <a:defRPr/>
              </a:pPr>
              <a:endParaRPr kumimoji="1" lang="zh-CN" altLang="en-US" sz="20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sp>
        <p:nvSpPr>
          <p:cNvPr id="2052" name="Rectangle 6"/>
          <p:cNvSpPr>
            <a:spLocks noChangeArrowheads="1"/>
          </p:cNvSpPr>
          <p:nvPr/>
        </p:nvSpPr>
        <p:spPr bwMode="auto">
          <a:xfrm>
            <a:off x="0" y="7938"/>
            <a:ext cx="9144000" cy="465138"/>
          </a:xfrm>
          <a:prstGeom prst="rect">
            <a:avLst/>
          </a:prstGeom>
          <a:solidFill>
            <a:srgbClr val="698ED9"/>
          </a:solidFill>
          <a:ln>
            <a:noFill/>
          </a:ln>
        </p:spPr>
        <p:txBody>
          <a:bodyPr wrap="none" anchor="ctr"/>
          <a:lstStyle>
            <a:lvl1pPr eaLnBrk="0" hangingPunct="0">
              <a:defRPr kumimoji="1"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Char char="•"/>
              <a:defRPr/>
            </a:pPr>
            <a:endParaRPr kumimoji="1" lang="zh-CN" altLang="en-US" sz="20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53" name="Rectangle 8"/>
          <p:cNvSpPr>
            <a:spLocks noChangeArrowheads="1"/>
          </p:cNvSpPr>
          <p:nvPr/>
        </p:nvSpPr>
        <p:spPr bwMode="auto">
          <a:xfrm>
            <a:off x="0" y="6577013"/>
            <a:ext cx="9144000" cy="282575"/>
          </a:xfrm>
          <a:prstGeom prst="rect">
            <a:avLst/>
          </a:prstGeom>
          <a:solidFill>
            <a:srgbClr val="698ED9"/>
          </a:solidFill>
          <a:ln>
            <a:noFill/>
          </a:ln>
        </p:spPr>
        <p:txBody>
          <a:bodyPr wrap="none" anchor="ctr"/>
          <a:lstStyle>
            <a:lvl1pPr eaLnBrk="0" hangingPunct="0">
              <a:defRPr kumimoji="1"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Char char="•"/>
              <a:defRPr/>
            </a:pPr>
            <a:endParaRPr kumimoji="1" lang="zh-CN" altLang="en-US" sz="20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54" name="Rectangle 9"/>
          <p:cNvSpPr>
            <a:spLocks noChangeArrowheads="1"/>
          </p:cNvSpPr>
          <p:nvPr/>
        </p:nvSpPr>
        <p:spPr bwMode="auto">
          <a:xfrm>
            <a:off x="0" y="447675"/>
            <a:ext cx="9144000" cy="215900"/>
          </a:xfrm>
          <a:prstGeom prst="rect">
            <a:avLst/>
          </a:prstGeom>
          <a:solidFill>
            <a:srgbClr val="565656"/>
          </a:solidFill>
          <a:ln>
            <a:noFill/>
          </a:ln>
        </p:spPr>
        <p:txBody>
          <a:bodyPr wrap="none" anchor="ctr"/>
          <a:lstStyle>
            <a:lvl1pPr eaLnBrk="0" hangingPunct="0">
              <a:defRPr kumimoji="1"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Char char="•"/>
              <a:defRPr/>
            </a:pPr>
            <a:endParaRPr kumimoji="1" lang="zh-CN" altLang="en-US" sz="20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55" name="Rectangle 17"/>
          <p:cNvSpPr>
            <a:spLocks noChangeArrowheads="1"/>
          </p:cNvSpPr>
          <p:nvPr/>
        </p:nvSpPr>
        <p:spPr bwMode="auto">
          <a:xfrm>
            <a:off x="-36512" y="404813"/>
            <a:ext cx="3992563" cy="274638"/>
          </a:xfrm>
          <a:prstGeom prst="rect">
            <a:avLst/>
          </a:prstGeom>
          <a:noFill/>
          <a:ln>
            <a:noFill/>
          </a:ln>
        </p:spPr>
        <p:txBody>
          <a:bodyPr>
            <a:spAutoFit/>
          </a:bodyPr>
          <a:lstStyle>
            <a:lvl1pPr eaLnBrk="0" hangingPunct="0">
              <a:defRPr kumimoji="1"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noProof="0">
                <a:ln>
                  <a:noFill/>
                </a:ln>
                <a:solidFill>
                  <a:schemeClr val="bg1"/>
                </a:solidFill>
                <a:effectLst/>
                <a:uLnTx/>
                <a:uFillTx/>
                <a:latin typeface="Impact" panose="020B0806030902050204" pitchFamily="34" charset="0"/>
                <a:ea typeface="宋体" panose="02010600030101010101" pitchFamily="2" charset="-122"/>
                <a:cs typeface="+mn-cs"/>
              </a:rPr>
              <a:t>Digital Image Processing</a:t>
            </a:r>
            <a:endParaRPr kumimoji="0" lang="en-US" altLang="zh-CN" sz="1200" b="0" i="0" u="none" strike="noStrike" kern="1200" cap="none" spc="0" normalizeH="0" baseline="0" noProof="0">
              <a:ln>
                <a:noFill/>
              </a:ln>
              <a:solidFill>
                <a:schemeClr val="bg1"/>
              </a:solidFill>
              <a:effectLst/>
              <a:uLnTx/>
              <a:uFillTx/>
              <a:latin typeface="Impact" panose="020B0806030902050204" pitchFamily="34" charset="0"/>
              <a:ea typeface="宋体" panose="02010600030101010101" pitchFamily="2" charset="-122"/>
              <a:cs typeface="+mn-cs"/>
            </a:endParaRPr>
          </a:p>
        </p:txBody>
      </p:sp>
      <p:sp>
        <p:nvSpPr>
          <p:cNvPr id="2056" name="Oval 29"/>
          <p:cNvSpPr>
            <a:spLocks noChangeArrowheads="1"/>
          </p:cNvSpPr>
          <p:nvPr/>
        </p:nvSpPr>
        <p:spPr bwMode="auto">
          <a:xfrm>
            <a:off x="7019925" y="6321425"/>
            <a:ext cx="611188" cy="549275"/>
          </a:xfrm>
          <a:prstGeom prst="ellipse">
            <a:avLst/>
          </a:prstGeom>
          <a:solidFill>
            <a:srgbClr val="698ED9"/>
          </a:solidFill>
          <a:ln>
            <a:noFill/>
          </a:ln>
        </p:spPr>
        <p:txBody>
          <a:bodyPr wrap="none" anchor="ctr"/>
          <a:lstStyle>
            <a:lvl1pPr eaLnBrk="0" hangingPunct="0">
              <a:defRPr kumimoji="1"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Char char="•"/>
              <a:defRPr/>
            </a:pPr>
            <a:endParaRPr kumimoji="1" lang="zh-CN" altLang="en-US" sz="20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84734" name="Rectangle 30"/>
          <p:cNvSpPr>
            <a:spLocks noGrp="1" noChangeArrowheads="1"/>
          </p:cNvSpPr>
          <p:nvPr>
            <p:ph type="dt" sz="half" idx="2"/>
          </p:nvPr>
        </p:nvSpPr>
        <p:spPr bwMode="auto">
          <a:xfrm>
            <a:off x="7643813" y="6586538"/>
            <a:ext cx="1485900" cy="227013"/>
          </a:xfrm>
          <a:prstGeom prst="rect">
            <a:avLst/>
          </a:prstGeom>
          <a:noFill/>
          <a:ln w="9525">
            <a:noFill/>
            <a:miter lim="800000"/>
          </a:ln>
          <a:effectLst/>
        </p:spPr>
        <p:txBody>
          <a:bodyPr vert="horz" wrap="square" lIns="91440" tIns="45720" rIns="91440" bIns="45720" numCol="1" anchor="t" anchorCtr="0" compatLnSpc="1"/>
          <a:lstStyle>
            <a:lvl1pPr algn="ctr" eaLnBrk="1" hangingPunct="1">
              <a:spcBef>
                <a:spcPct val="0"/>
              </a:spcBef>
              <a:buFontTx/>
              <a:buNone/>
              <a:defRPr kumimoji="0" sz="1400">
                <a:solidFill>
                  <a:srgbClr val="252543"/>
                </a:solidFill>
                <a:latin typeface="+mn-lt"/>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E38730A4-BACF-42EC-AF1F-B6861A780F36}"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2058" name="Text Box 31"/>
          <p:cNvSpPr txBox="1">
            <a:spLocks noChangeArrowheads="1"/>
          </p:cNvSpPr>
          <p:nvPr/>
        </p:nvSpPr>
        <p:spPr bwMode="auto">
          <a:xfrm>
            <a:off x="7721600" y="6284913"/>
            <a:ext cx="1365250" cy="304800"/>
          </a:xfrm>
          <a:prstGeom prst="rect">
            <a:avLst/>
          </a:prstGeom>
          <a:noFill/>
          <a:ln>
            <a:noFill/>
          </a:ln>
        </p:spPr>
        <p:txBody>
          <a:bodyPr>
            <a:spAutoFit/>
          </a:bodyPr>
          <a:lstStyle>
            <a:lvl1pPr eaLnBrk="0" hangingPunct="0">
              <a:defRPr kumimoji="1"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1400" b="0" i="0" u="none" strike="noStrike" kern="1200" cap="none" spc="0" normalizeH="0" baseline="0" noProof="0">
                <a:ln>
                  <a:noFill/>
                </a:ln>
                <a:solidFill>
                  <a:srgbClr val="252543"/>
                </a:solidFill>
                <a:effectLst/>
                <a:uLnTx/>
                <a:uFillTx/>
                <a:latin typeface="Arial" panose="020B0604020202020204" pitchFamily="34" charset="0"/>
                <a:ea typeface="方正综艺简体" pitchFamily="2" charset="-122"/>
                <a:cs typeface="+mn-cs"/>
              </a:rPr>
              <a:t>制作：刘晓翔</a:t>
            </a:r>
            <a:endParaRPr kumimoji="0" lang="zh-CN" altLang="en-US" sz="1400" b="0" i="0" u="none" strike="noStrike" kern="1200" cap="none" spc="0" normalizeH="0" baseline="0" noProof="0">
              <a:ln>
                <a:noFill/>
              </a:ln>
              <a:solidFill>
                <a:srgbClr val="252543"/>
              </a:solidFill>
              <a:effectLst/>
              <a:uLnTx/>
              <a:uFillTx/>
              <a:latin typeface="Arial" panose="020B0604020202020204" pitchFamily="34" charset="0"/>
              <a:ea typeface="方正综艺简体" pitchFamily="2" charset="-122"/>
              <a:cs typeface="+mn-cs"/>
            </a:endParaRPr>
          </a:p>
        </p:txBody>
      </p:sp>
      <p:pic>
        <p:nvPicPr>
          <p:cNvPr id="2059" name="Picture 32" descr="暨大LOGO2"/>
          <p:cNvPicPr>
            <a:picLocks noChangeAspect="1"/>
          </p:cNvPicPr>
          <p:nvPr userDrawn="1"/>
        </p:nvPicPr>
        <p:blipFill>
          <a:blip r:embed="rId13"/>
          <a:stretch>
            <a:fillRect/>
          </a:stretch>
        </p:blipFill>
        <p:spPr>
          <a:xfrm>
            <a:off x="7045325" y="6319838"/>
            <a:ext cx="554038" cy="554037"/>
          </a:xfrm>
          <a:prstGeom prst="rect">
            <a:avLst/>
          </a:prstGeom>
          <a:noFill/>
          <a:ln w="9525">
            <a:noFill/>
          </a:ln>
        </p:spPr>
      </p:pic>
      <p:sp>
        <p:nvSpPr>
          <p:cNvPr id="2060" name="Oval 33"/>
          <p:cNvSpPr>
            <a:spLocks noChangeArrowheads="1"/>
          </p:cNvSpPr>
          <p:nvPr/>
        </p:nvSpPr>
        <p:spPr bwMode="auto">
          <a:xfrm>
            <a:off x="7051675" y="6307138"/>
            <a:ext cx="550863" cy="549275"/>
          </a:xfrm>
          <a:prstGeom prst="ellipse">
            <a:avLst/>
          </a:prstGeom>
          <a:noFill/>
          <a:ln w="38100">
            <a:solidFill>
              <a:srgbClr val="565656"/>
            </a:solidFill>
            <a:round/>
          </a:ln>
          <a:effectLst>
            <a:prstShdw prst="shdw17" dist="17961" dir="2700000">
              <a:srgbClr val="343434"/>
            </a:prstShdw>
          </a:effectLst>
        </p:spPr>
        <p:txBody>
          <a:bodyPr wrap="none" anchor="ctr"/>
          <a:lstStyle>
            <a:lvl1pPr eaLnBrk="0" hangingPunct="0">
              <a:defRPr kumimoji="1"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Char char="•"/>
              <a:defRPr/>
            </a:pPr>
            <a:endParaRPr kumimoji="1" lang="zh-CN" altLang="en-US" sz="20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84738" name="Rectangle 34"/>
          <p:cNvSpPr>
            <a:spLocks noGrp="1" noChangeArrowheads="1"/>
          </p:cNvSpPr>
          <p:nvPr>
            <p:ph type="sldNum" sz="quarter" idx="4"/>
          </p:nvPr>
        </p:nvSpPr>
        <p:spPr bwMode="auto">
          <a:xfrm>
            <a:off x="61913" y="6578600"/>
            <a:ext cx="909638" cy="230188"/>
          </a:xfrm>
          <a:prstGeom prst="rect">
            <a:avLst/>
          </a:prstGeom>
          <a:noFill/>
          <a:ln w="9525">
            <a:noFill/>
            <a:miter lim="800000"/>
          </a:ln>
          <a:effectLst/>
        </p:spPr>
        <p:txBody>
          <a:bodyPr vert="horz" wrap="square" lIns="91440" tIns="45720" rIns="91440" bIns="45720" numCol="1" anchor="t" anchorCtr="0" compatLnSpc="1"/>
          <a:lstStyle>
            <a:lvl1pPr>
              <a:defRPr sz="1600">
                <a:solidFill>
                  <a:srgbClr val="252543"/>
                </a:solidFill>
                <a:latin typeface="Arial" panose="020B0604020202020204" pitchFamily="34" charset="0"/>
                <a:ea typeface="方正综艺简体" pitchFamily="2" charset="-122"/>
              </a:defRPr>
            </a:lvl1pPr>
          </a:lstStyle>
          <a:p>
            <a:pPr lvl="0" eaLnBrk="1" hangingPunct="1">
              <a:buNone/>
            </a:pPr>
            <a:fld id="{9A0DB2DC-4C9A-4742-B13C-FB6460FD3503}" type="slidenum">
              <a:rPr lang="en-US" altLang="zh-CN" dirty="0"/>
            </a:fld>
            <a:endParaRPr lang="en-US" altLang="zh-CN" dirty="0"/>
          </a:p>
        </p:txBody>
      </p:sp>
      <p:sp>
        <p:nvSpPr>
          <p:cNvPr id="17" name="Text Box 35"/>
          <p:cNvSpPr txBox="1">
            <a:spLocks noChangeArrowheads="1"/>
          </p:cNvSpPr>
          <p:nvPr/>
        </p:nvSpPr>
        <p:spPr bwMode="auto">
          <a:xfrm>
            <a:off x="2222500" y="6575425"/>
            <a:ext cx="4083050" cy="307975"/>
          </a:xfrm>
          <a:prstGeom prst="rect">
            <a:avLst/>
          </a:prstGeom>
          <a:noFill/>
          <a:ln w="9525">
            <a:noFill/>
            <a:miter lim="800000"/>
          </a:ln>
          <a:effectLst/>
        </p:spPr>
        <p:txBody>
          <a:bodyPr>
            <a:spAutoFit/>
          </a:bodyPr>
          <a:lstStyle>
            <a:lvl1pPr eaLnBrk="0" hangingPunct="0">
              <a:defRPr kumimoji="1" sz="20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1400" b="0" i="0" u="none" strike="noStrike" kern="1200" cap="none" spc="0" normalizeH="0" baseline="0" noProof="0" dirty="0">
                <a:ln>
                  <a:noFill/>
                </a:ln>
                <a:solidFill>
                  <a:srgbClr val="252543"/>
                </a:solidFill>
                <a:effectLst/>
                <a:uLnTx/>
                <a:uFillTx/>
                <a:latin typeface="微软雅黑" panose="020B0503020204020204" charset="-122"/>
                <a:ea typeface="微软雅黑" panose="020B0503020204020204" charset="-122"/>
                <a:cs typeface="+mn-cs"/>
              </a:rPr>
              <a:t>暨南大学智能科学与工程学院</a:t>
            </a:r>
            <a:r>
              <a:rPr kumimoji="0" lang="en-US" altLang="zh-CN" sz="1400" b="0" i="0" u="none" strike="noStrike" kern="1200" cap="none" spc="0" normalizeH="0" baseline="0" noProof="0" dirty="0">
                <a:ln>
                  <a:noFill/>
                </a:ln>
                <a:solidFill>
                  <a:srgbClr val="252543"/>
                </a:solidFill>
                <a:effectLst/>
                <a:uLnTx/>
                <a:uFillTx/>
                <a:latin typeface="微软雅黑" panose="020B0503020204020204" charset="-122"/>
                <a:ea typeface="微软雅黑" panose="020B0503020204020204" charset="-122"/>
                <a:cs typeface="+mn-cs"/>
              </a:rPr>
              <a:t>《</a:t>
            </a:r>
            <a:r>
              <a:rPr kumimoji="0" lang="zh-CN" altLang="en-US" sz="1400" b="0" i="0" u="none" strike="noStrike" kern="1200" cap="none" spc="0" normalizeH="0" baseline="0" noProof="0" dirty="0">
                <a:ln>
                  <a:noFill/>
                </a:ln>
                <a:solidFill>
                  <a:srgbClr val="252543"/>
                </a:solidFill>
                <a:effectLst/>
                <a:uLnTx/>
                <a:uFillTx/>
                <a:latin typeface="微软雅黑" panose="020B0503020204020204" charset="-122"/>
                <a:ea typeface="微软雅黑" panose="020B0503020204020204" charset="-122"/>
                <a:cs typeface="+mn-cs"/>
              </a:rPr>
              <a:t>数字图像处理</a:t>
            </a:r>
            <a:r>
              <a:rPr kumimoji="0" lang="en-US" altLang="zh-CN" sz="1400" b="0" i="0" u="none" strike="noStrike" kern="1200" cap="none" spc="0" normalizeH="0" baseline="0" noProof="0" dirty="0">
                <a:ln>
                  <a:noFill/>
                </a:ln>
                <a:solidFill>
                  <a:srgbClr val="252543"/>
                </a:solidFill>
                <a:effectLst/>
                <a:uLnTx/>
                <a:uFillTx/>
                <a:latin typeface="微软雅黑" panose="020B0503020204020204" charset="-122"/>
                <a:ea typeface="微软雅黑" panose="020B0503020204020204" charset="-122"/>
                <a:cs typeface="+mn-cs"/>
              </a:rPr>
              <a:t>》</a:t>
            </a:r>
            <a:endParaRPr kumimoji="0" lang="en-US" altLang="zh-CN" sz="1400" b="0" i="0" u="none" strike="noStrike" kern="1200" cap="none" spc="0" normalizeH="0" baseline="0" noProof="0" dirty="0">
              <a:ln>
                <a:noFill/>
              </a:ln>
              <a:solidFill>
                <a:srgbClr val="252543"/>
              </a:solidFill>
              <a:effectLst/>
              <a:uLnTx/>
              <a:uFillTx/>
              <a:latin typeface="微软雅黑" panose="020B0503020204020204" charset="-122"/>
              <a:ea typeface="微软雅黑" panose="020B0503020204020204" charset="-122"/>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sldNum="0" hdr="0" ft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vmlDrawing" Target="../drawings/vmlDrawing6.vml"/><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oleObject" Target="../embeddings/oleObject7.bin"/></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vmlDrawing" Target="../drawings/vmlDrawing7.vml"/><Relationship Id="rId4" Type="http://schemas.openxmlformats.org/officeDocument/2006/relationships/slideLayout" Target="../slideLayouts/slideLayout7.xml"/><Relationship Id="rId3" Type="http://schemas.openxmlformats.org/officeDocument/2006/relationships/image" Target="../media/image16.emf"/><Relationship Id="rId2" Type="http://schemas.openxmlformats.org/officeDocument/2006/relationships/oleObject" Target="../embeddings/oleObject8.bin"/><Relationship Id="rId1" Type="http://schemas.openxmlformats.org/officeDocument/2006/relationships/image" Target="../media/image10.w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1.png"/><Relationship Id="rId7" Type="http://schemas.openxmlformats.org/officeDocument/2006/relationships/oleObject" Target="../embeddings/oleObject12.bin"/><Relationship Id="rId6" Type="http://schemas.openxmlformats.org/officeDocument/2006/relationships/image" Target="../media/image20.png"/><Relationship Id="rId5" Type="http://schemas.openxmlformats.org/officeDocument/2006/relationships/oleObject" Target="../embeddings/oleObject11.bin"/><Relationship Id="rId4" Type="http://schemas.openxmlformats.org/officeDocument/2006/relationships/image" Target="../media/image19.png"/><Relationship Id="rId3" Type="http://schemas.openxmlformats.org/officeDocument/2006/relationships/oleObject" Target="../embeddings/oleObject10.bin"/><Relationship Id="rId2" Type="http://schemas.openxmlformats.org/officeDocument/2006/relationships/image" Target="../media/image18.png"/><Relationship Id="rId11" Type="http://schemas.openxmlformats.org/officeDocument/2006/relationships/notesSlide" Target="../notesSlides/notesSlide8.xml"/><Relationship Id="rId10" Type="http://schemas.openxmlformats.org/officeDocument/2006/relationships/vmlDrawing" Target="../drawings/vmlDrawing8.vml"/><Relationship Id="rId1" Type="http://schemas.openxmlformats.org/officeDocument/2006/relationships/oleObject" Target="../embeddings/oleObject9.bin"/></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vmlDrawing" Target="../drawings/vmlDrawing9.vml"/><Relationship Id="rId5" Type="http://schemas.openxmlformats.org/officeDocument/2006/relationships/slideLayout" Target="../slideLayouts/slideLayout7.xml"/><Relationship Id="rId4" Type="http://schemas.openxmlformats.org/officeDocument/2006/relationships/image" Target="../media/image24.png"/><Relationship Id="rId3" Type="http://schemas.openxmlformats.org/officeDocument/2006/relationships/oleObject" Target="../embeddings/oleObject13.bin"/><Relationship Id="rId2" Type="http://schemas.openxmlformats.org/officeDocument/2006/relationships/image" Target="../media/image23.png"/><Relationship Id="rId1" Type="http://schemas.openxmlformats.org/officeDocument/2006/relationships/image" Target="../media/image22.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vmlDrawing" Target="../drawings/vmlDrawing10.vml"/><Relationship Id="rId4" Type="http://schemas.openxmlformats.org/officeDocument/2006/relationships/slideLayout" Target="../slideLayouts/slideLayout7.xml"/><Relationship Id="rId3" Type="http://schemas.openxmlformats.org/officeDocument/2006/relationships/image" Target="../media/image25.emf"/><Relationship Id="rId2" Type="http://schemas.openxmlformats.org/officeDocument/2006/relationships/oleObject" Target="../embeddings/oleObject14.bin"/><Relationship Id="rId1" Type="http://schemas.openxmlformats.org/officeDocument/2006/relationships/image" Target="../media/image10.w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vmlDrawing" Target="../drawings/vmlDrawing11.vml"/><Relationship Id="rId4" Type="http://schemas.openxmlformats.org/officeDocument/2006/relationships/slideLayout" Target="../slideLayouts/slideLayout7.xml"/><Relationship Id="rId3" Type="http://schemas.openxmlformats.org/officeDocument/2006/relationships/image" Target="../media/image27.png"/><Relationship Id="rId2" Type="http://schemas.openxmlformats.org/officeDocument/2006/relationships/oleObject" Target="../embeddings/oleObject15.bin"/><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1.xml"/><Relationship Id="rId3" Type="http://schemas.openxmlformats.org/officeDocument/2006/relationships/image" Target="../media/image6.wmf"/><Relationship Id="rId2" Type="http://schemas.openxmlformats.org/officeDocument/2006/relationships/oleObject" Target="../embeddings/oleObject3.bin"/><Relationship Id="rId1" Type="http://schemas.openxmlformats.org/officeDocument/2006/relationships/image" Target="../media/image5.jpeg"/></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vmlDrawing" Target="../drawings/vmlDrawing12.vml"/><Relationship Id="rId6"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oleObject" Target="../embeddings/oleObject16.bin"/><Relationship Id="rId2" Type="http://schemas.openxmlformats.org/officeDocument/2006/relationships/image" Target="../media/image29.png"/><Relationship Id="rId1" Type="http://schemas.openxmlformats.org/officeDocument/2006/relationships/image" Target="../media/image28.png"/></Relationships>
</file>

<file path=ppt/slides/_rels/slide2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35.png"/><Relationship Id="rId7" Type="http://schemas.openxmlformats.org/officeDocument/2006/relationships/oleObject" Target="../embeddings/oleObject20.bin"/><Relationship Id="rId6" Type="http://schemas.openxmlformats.org/officeDocument/2006/relationships/image" Target="../media/image34.png"/><Relationship Id="rId5" Type="http://schemas.openxmlformats.org/officeDocument/2006/relationships/oleObject" Target="../embeddings/oleObject19.bin"/><Relationship Id="rId4" Type="http://schemas.openxmlformats.org/officeDocument/2006/relationships/image" Target="../media/image33.png"/><Relationship Id="rId3" Type="http://schemas.openxmlformats.org/officeDocument/2006/relationships/oleObject" Target="../embeddings/oleObject18.bin"/><Relationship Id="rId2" Type="http://schemas.openxmlformats.org/officeDocument/2006/relationships/image" Target="../media/image32.png"/><Relationship Id="rId11" Type="http://schemas.openxmlformats.org/officeDocument/2006/relationships/notesSlide" Target="../notesSlides/notesSlide15.xml"/><Relationship Id="rId10" Type="http://schemas.openxmlformats.org/officeDocument/2006/relationships/vmlDrawing" Target="../drawings/vmlDrawing13.vml"/><Relationship Id="rId1" Type="http://schemas.openxmlformats.org/officeDocument/2006/relationships/oleObject" Target="../embeddings/oleObject17.bin"/></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vmlDrawing" Target="../drawings/vmlDrawing14.vml"/><Relationship Id="rId5" Type="http://schemas.openxmlformats.org/officeDocument/2006/relationships/slideLayout" Target="../slideLayouts/slideLayout7.xml"/><Relationship Id="rId4" Type="http://schemas.openxmlformats.org/officeDocument/2006/relationships/image" Target="../media/image37.png"/><Relationship Id="rId3" Type="http://schemas.openxmlformats.org/officeDocument/2006/relationships/oleObject" Target="../embeddings/oleObject21.bin"/><Relationship Id="rId2" Type="http://schemas.openxmlformats.org/officeDocument/2006/relationships/image" Target="../media/image36.png"/><Relationship Id="rId1" Type="http://schemas.openxmlformats.org/officeDocument/2006/relationships/image" Target="../media/image28.pn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vmlDrawing" Target="../drawings/vmlDrawing15.vml"/><Relationship Id="rId4" Type="http://schemas.openxmlformats.org/officeDocument/2006/relationships/slideLayout" Target="../slideLayouts/slideLayout7.xml"/><Relationship Id="rId3" Type="http://schemas.openxmlformats.org/officeDocument/2006/relationships/image" Target="../media/image38.emf"/><Relationship Id="rId2" Type="http://schemas.openxmlformats.org/officeDocument/2006/relationships/oleObject" Target="../embeddings/oleObject22.bin"/><Relationship Id="rId1" Type="http://schemas.openxmlformats.org/officeDocument/2006/relationships/image" Target="../media/image10.w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6" Type="http://schemas.openxmlformats.org/officeDocument/2006/relationships/vmlDrawing" Target="../drawings/vmlDrawing16.vml"/><Relationship Id="rId5" Type="http://schemas.openxmlformats.org/officeDocument/2006/relationships/slideLayout" Target="../slideLayouts/slideLayout7.xml"/><Relationship Id="rId4" Type="http://schemas.openxmlformats.org/officeDocument/2006/relationships/image" Target="../media/image39.emf"/><Relationship Id="rId3" Type="http://schemas.openxmlformats.org/officeDocument/2006/relationships/oleObject" Target="../embeddings/oleObject24.bin"/><Relationship Id="rId2" Type="http://schemas.openxmlformats.org/officeDocument/2006/relationships/image" Target="../media/image8.wmf"/><Relationship Id="rId1" Type="http://schemas.openxmlformats.org/officeDocument/2006/relationships/oleObject" Target="../embeddings/oleObject23.bin"/></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w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6" Type="http://schemas.openxmlformats.org/officeDocument/2006/relationships/vmlDrawing" Target="../drawings/vmlDrawing17.vml"/><Relationship Id="rId5" Type="http://schemas.openxmlformats.org/officeDocument/2006/relationships/slideLayout" Target="../slideLayouts/slideLayout7.xml"/><Relationship Id="rId4" Type="http://schemas.openxmlformats.org/officeDocument/2006/relationships/image" Target="../media/image42.emf"/><Relationship Id="rId3" Type="http://schemas.openxmlformats.org/officeDocument/2006/relationships/oleObject" Target="../embeddings/oleObject26.bin"/><Relationship Id="rId2" Type="http://schemas.openxmlformats.org/officeDocument/2006/relationships/image" Target="../media/image8.wmf"/><Relationship Id="rId1" Type="http://schemas.openxmlformats.org/officeDocument/2006/relationships/oleObject" Target="../embeddings/oleObject25.bin"/></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9" Type="http://schemas.openxmlformats.org/officeDocument/2006/relationships/image" Target="../media/image51.png"/><Relationship Id="rId8" Type="http://schemas.openxmlformats.org/officeDocument/2006/relationships/image" Target="../media/image50.png"/><Relationship Id="rId7" Type="http://schemas.openxmlformats.org/officeDocument/2006/relationships/image" Target="../media/image49.png"/><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3" Type="http://schemas.openxmlformats.org/officeDocument/2006/relationships/image" Target="../media/image45.png"/><Relationship Id="rId20" Type="http://schemas.openxmlformats.org/officeDocument/2006/relationships/slideLayout" Target="../slideLayouts/slideLayout7.xml"/><Relationship Id="rId2" Type="http://schemas.openxmlformats.org/officeDocument/2006/relationships/image" Target="../media/image44.png"/><Relationship Id="rId19" Type="http://schemas.openxmlformats.org/officeDocument/2006/relationships/image" Target="../media/image61.png"/><Relationship Id="rId18" Type="http://schemas.openxmlformats.org/officeDocument/2006/relationships/image" Target="../media/image60.png"/><Relationship Id="rId17" Type="http://schemas.openxmlformats.org/officeDocument/2006/relationships/image" Target="../media/image59.png"/><Relationship Id="rId16" Type="http://schemas.openxmlformats.org/officeDocument/2006/relationships/image" Target="../media/image58.png"/><Relationship Id="rId15" Type="http://schemas.openxmlformats.org/officeDocument/2006/relationships/image" Target="../media/image57.png"/><Relationship Id="rId14" Type="http://schemas.openxmlformats.org/officeDocument/2006/relationships/image" Target="../media/image56.png"/><Relationship Id="rId13" Type="http://schemas.openxmlformats.org/officeDocument/2006/relationships/image" Target="../media/image55.png"/><Relationship Id="rId12" Type="http://schemas.openxmlformats.org/officeDocument/2006/relationships/image" Target="../media/image54.png"/><Relationship Id="rId11" Type="http://schemas.openxmlformats.org/officeDocument/2006/relationships/image" Target="../media/image53.png"/><Relationship Id="rId10" Type="http://schemas.openxmlformats.org/officeDocument/2006/relationships/image" Target="../media/image52.png"/><Relationship Id="rId1" Type="http://schemas.openxmlformats.org/officeDocument/2006/relationships/image" Target="../media/image43.png"/></Relationships>
</file>

<file path=ppt/slides/_rels/slide39.xml.rels><?xml version="1.0" encoding="UTF-8" standalone="yes"?>
<Relationships xmlns="http://schemas.openxmlformats.org/package/2006/relationships"><Relationship Id="rId6" Type="http://schemas.openxmlformats.org/officeDocument/2006/relationships/vmlDrawing" Target="../drawings/vmlDrawing18.vml"/><Relationship Id="rId5" Type="http://schemas.openxmlformats.org/officeDocument/2006/relationships/slideLayout" Target="../slideLayouts/slideLayout7.xml"/><Relationship Id="rId4" Type="http://schemas.openxmlformats.org/officeDocument/2006/relationships/image" Target="../media/image62.emf"/><Relationship Id="rId3" Type="http://schemas.openxmlformats.org/officeDocument/2006/relationships/oleObject" Target="../embeddings/oleObject28.bin"/><Relationship Id="rId2" Type="http://schemas.openxmlformats.org/officeDocument/2006/relationships/image" Target="../media/image8.wmf"/><Relationship Id="rId1" Type="http://schemas.openxmlformats.org/officeDocument/2006/relationships/oleObject" Target="../embeddings/oleObject27.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wmf"/></Relationships>
</file>

<file path=ppt/slides/_rels/slide41.xml.rels><?xml version="1.0" encoding="UTF-8" standalone="yes"?>
<Relationships xmlns="http://schemas.openxmlformats.org/package/2006/relationships"><Relationship Id="rId7" Type="http://schemas.openxmlformats.org/officeDocument/2006/relationships/vmlDrawing" Target="../drawings/vmlDrawing19.vml"/><Relationship Id="rId6"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oleObject" Target="../embeddings/oleObject30.bin"/><Relationship Id="rId3" Type="http://schemas.openxmlformats.org/officeDocument/2006/relationships/image" Target="../media/image64.png"/><Relationship Id="rId2" Type="http://schemas.openxmlformats.org/officeDocument/2006/relationships/oleObject" Target="../embeddings/oleObject29.bin"/><Relationship Id="rId1" Type="http://schemas.openxmlformats.org/officeDocument/2006/relationships/image" Target="../media/image63.jpeg"/></Relationships>
</file>

<file path=ppt/slides/_rels/slide42.xml.rels><?xml version="1.0" encoding="UTF-8" standalone="yes"?>
<Relationships xmlns="http://schemas.openxmlformats.org/package/2006/relationships"><Relationship Id="rId6" Type="http://schemas.openxmlformats.org/officeDocument/2006/relationships/vmlDrawing" Target="../drawings/vmlDrawing20.vml"/><Relationship Id="rId5" Type="http://schemas.openxmlformats.org/officeDocument/2006/relationships/slideLayout" Target="../slideLayouts/slideLayout7.xml"/><Relationship Id="rId4" Type="http://schemas.openxmlformats.org/officeDocument/2006/relationships/image" Target="../media/image67.png"/><Relationship Id="rId3" Type="http://schemas.openxmlformats.org/officeDocument/2006/relationships/oleObject" Target="../embeddings/oleObject32.bin"/><Relationship Id="rId2" Type="http://schemas.openxmlformats.org/officeDocument/2006/relationships/image" Target="../media/image66.png"/><Relationship Id="rId1" Type="http://schemas.openxmlformats.org/officeDocument/2006/relationships/oleObject" Target="../embeddings/oleObject31.bin"/></Relationships>
</file>

<file path=ppt/slides/_rels/slide43.xml.rels><?xml version="1.0" encoding="UTF-8" standalone="yes"?>
<Relationships xmlns="http://schemas.openxmlformats.org/package/2006/relationships"><Relationship Id="rId5" Type="http://schemas.openxmlformats.org/officeDocument/2006/relationships/vmlDrawing" Target="../drawings/vmlDrawing21.vml"/><Relationship Id="rId4" Type="http://schemas.openxmlformats.org/officeDocument/2006/relationships/slideLayout" Target="../slideLayouts/slideLayout7.xml"/><Relationship Id="rId3" Type="http://schemas.openxmlformats.org/officeDocument/2006/relationships/image" Target="../media/image69.png"/><Relationship Id="rId2" Type="http://schemas.openxmlformats.org/officeDocument/2006/relationships/oleObject" Target="../embeddings/oleObject33.bin"/><Relationship Id="rId1" Type="http://schemas.openxmlformats.org/officeDocument/2006/relationships/image" Target="../media/image68.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image" Target="../media/image70.jpe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hyperlink" Target="http://images.google.com/imgres?imgurl=www.inet.tsinghua.edu.cn/chinese000510/projects/image/jizhxian3.jpg&amp;imgrefurl=http://www.inet.tsinghua.edu.cn/chinese000510/projects/dxjzx.htm&amp;h=324&amp;w=321&amp;prev=/images%3Fq%3D%25E6%25A3%2580%25E6%25B5%258B%26start%3D20%26svnum%3D10%26hl%3Dzh-CN%26lr%3D%26ie%3DUTF-8%26inlang%3Dzh-CN%26sa%3DN" TargetMode="External"/></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image" Target="../media/image75.jpeg"/></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1.jpeg"/><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image" Target="../media/image78.jpe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2.jpe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4.jpeg"/><Relationship Id="rId1" Type="http://schemas.openxmlformats.org/officeDocument/2006/relationships/image" Target="../media/image83.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8.xml"/><Relationship Id="rId1" Type="http://schemas.openxmlformats.org/officeDocument/2006/relationships/image" Target="../media/image7.wmf"/></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6.jpeg"/><Relationship Id="rId1" Type="http://schemas.openxmlformats.org/officeDocument/2006/relationships/image" Target="../media/image85.jpe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7.jpeg"/></Relationships>
</file>

<file path=ppt/slides/_rels/slide5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9.png"/><Relationship Id="rId3" Type="http://schemas.microsoft.com/office/2007/relationships/media" Target="file:///D:\2020-2021%20_&#19979;&#23398;&#26399;\&#26657;&#20225;&#21512;&#20316;\&#21326;&#20026;\20210424HDC&#22823;&#20250;&#65288;&#28145;&#22323;&#65289;\&#28436;&#35762;&#31295;\&#32032;&#26448;\&#22270;&#20687;&#22788;&#29702;\Yolov5.mp4" TargetMode="External"/><Relationship Id="rId2" Type="http://schemas.openxmlformats.org/officeDocument/2006/relationships/video" Target="file:///D:\2020-2021%20_&#19979;&#23398;&#26399;\&#26657;&#20225;&#21512;&#20316;\&#21326;&#20026;\20210424HDC&#22823;&#20250;&#65288;&#28145;&#22323;&#65289;\&#28436;&#35762;&#31295;\&#32032;&#26448;\&#22270;&#20687;&#22788;&#29702;\Yolov5.mp4" TargetMode="External"/><Relationship Id="rId1" Type="http://schemas.openxmlformats.org/officeDocument/2006/relationships/image" Target="../media/image88.jpe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0.jpeg"/></Relationships>
</file>

<file path=ppt/slides/_rels/slide5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4.jpeg"/><Relationship Id="rId3" Type="http://schemas.openxmlformats.org/officeDocument/2006/relationships/image" Target="../media/image91.png"/><Relationship Id="rId2" Type="http://schemas.microsoft.com/office/2007/relationships/media" Target="file:///D:\2020-2021%20_&#19979;&#23398;&#26399;\&#26657;&#20225;&#21512;&#20316;\&#21326;&#20026;\20210424HDC&#22823;&#20250;&#65288;&#28145;&#22323;&#65289;\&#28436;&#35762;&#31295;\&#32032;&#26448;\&#22270;&#20687;&#22788;&#29702;\Mask-RCNN.mp4" TargetMode="External"/><Relationship Id="rId1" Type="http://schemas.openxmlformats.org/officeDocument/2006/relationships/video" Target="file:///D:\2020-2021%20_&#19979;&#23398;&#26399;\&#26657;&#20225;&#21512;&#20316;\&#21326;&#20026;\20210424HDC&#22823;&#20250;&#65288;&#28145;&#22323;&#65289;\&#28436;&#35762;&#31295;\&#32032;&#26448;\&#22270;&#20687;&#22788;&#29702;\Mask-RCNN.mp4" TargetMode="External"/></Relationships>
</file>

<file path=ppt/slides/_rels/slide5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40.wmf"/><Relationship Id="rId7" Type="http://schemas.openxmlformats.org/officeDocument/2006/relationships/slide" Target="slide35.xml"/><Relationship Id="rId6" Type="http://schemas.openxmlformats.org/officeDocument/2006/relationships/slide" Target="slide24.xml"/><Relationship Id="rId5" Type="http://schemas.openxmlformats.org/officeDocument/2006/relationships/slide" Target="slide21.xml"/><Relationship Id="rId4" Type="http://schemas.openxmlformats.org/officeDocument/2006/relationships/slide" Target="slide19.xml"/><Relationship Id="rId3" Type="http://schemas.openxmlformats.org/officeDocument/2006/relationships/slide" Target="slide15.xml"/><Relationship Id="rId2" Type="http://schemas.openxmlformats.org/officeDocument/2006/relationships/slide" Target="slide13.xml"/><Relationship Id="rId1" Type="http://schemas.openxmlformats.org/officeDocument/2006/relationships/slide" Target="slide10.xml"/></Relationships>
</file>

<file path=ppt/slides/_rels/slide6.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slideLayout" Target="../slideLayouts/slideLayout7.xml"/><Relationship Id="rId4" Type="http://schemas.openxmlformats.org/officeDocument/2006/relationships/image" Target="../media/image9.emf"/><Relationship Id="rId3" Type="http://schemas.openxmlformats.org/officeDocument/2006/relationships/oleObject" Target="../embeddings/oleObject5.bin"/><Relationship Id="rId2" Type="http://schemas.openxmlformats.org/officeDocument/2006/relationships/image" Target="../media/image8.wmf"/><Relationship Id="rId1" Type="http://schemas.openxmlformats.org/officeDocument/2006/relationships/oleObject" Target="../embeddings/oleObject4.bin"/></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vmlDrawing" Target="../drawings/vmlDrawing5.vml"/><Relationship Id="rId4" Type="http://schemas.openxmlformats.org/officeDocument/2006/relationships/slideLayout" Target="../slideLayouts/slideLayout7.xml"/><Relationship Id="rId3" Type="http://schemas.openxmlformats.org/officeDocument/2006/relationships/image" Target="../media/image11.emf"/><Relationship Id="rId2" Type="http://schemas.openxmlformats.org/officeDocument/2006/relationships/oleObject" Target="../embeddings/oleObject6.bin"/><Relationship Id="rId1" Type="http://schemas.openxmlformats.org/officeDocument/2006/relationships/image" Target="../media/image10.wmf"/></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1"/>
          <p:cNvSpPr txBox="1">
            <a:spLocks noGrp="1"/>
          </p:cNvSpPr>
          <p:nvPr>
            <p:ph type="dt" sz="half" idx="10"/>
          </p:nvPr>
        </p:nvSpPr>
        <p:spPr bwMode="auto">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1DB36FA2-FD5A-4A25-AE96-8A5AD6E267A8}"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6147" name="灯片编号占位符 2"/>
          <p:cNvSpPr txBox="1">
            <a:spLocks noGrp="1"/>
          </p:cNvSpPr>
          <p:nvPr>
            <p:ph type="sldNum" sz="quarter" idx="11"/>
          </p:nvPr>
        </p:nvSpPr>
        <p:spPr>
          <a:xfrm>
            <a:off x="61913" y="6578600"/>
            <a:ext cx="909637" cy="230188"/>
          </a:xfrm>
          <a:ln/>
        </p:spPr>
        <p:txBody>
          <a:bodyPr/>
          <a:lstStyle>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fld id="{9A0DB2DC-4C9A-4742-B13C-FB6460FD3503}" type="slidenum">
              <a:rPr lang="en-US" altLang="zh-CN" sz="1600" dirty="0">
                <a:solidFill>
                  <a:srgbClr val="252543"/>
                </a:solidFill>
                <a:latin typeface="Arial" panose="020B0604020202020204" pitchFamily="34" charset="0"/>
                <a:ea typeface="方正综艺简体" pitchFamily="2" charset="-122"/>
              </a:rPr>
            </a:fld>
            <a:endParaRPr lang="en-US" altLang="zh-CN" sz="1600" dirty="0">
              <a:solidFill>
                <a:srgbClr val="252543"/>
              </a:solidFill>
              <a:latin typeface="Arial" panose="020B0604020202020204" pitchFamily="34" charset="0"/>
              <a:ea typeface="方正综艺简体" pitchFamily="2" charset="-122"/>
            </a:endParaRPr>
          </a:p>
        </p:txBody>
      </p:sp>
      <p:sp>
        <p:nvSpPr>
          <p:cNvPr id="6148" name="Rectangle 2"/>
          <p:cNvSpPr/>
          <p:nvPr/>
        </p:nvSpPr>
        <p:spPr>
          <a:xfrm>
            <a:off x="468313" y="1557338"/>
            <a:ext cx="8229600" cy="3505200"/>
          </a:xfrm>
          <a:prstGeom prst="rect">
            <a:avLst/>
          </a:prstGeom>
          <a:noFill/>
          <a:ln w="9525">
            <a:noFill/>
          </a:ln>
        </p:spPr>
        <p:txBody>
          <a:bodyPr/>
          <a:p>
            <a:pPr marL="342900" indent="-342900" algn="ctr" eaLnBrk="1" hangingPunct="1">
              <a:spcAft>
                <a:spcPct val="20000"/>
              </a:spcAft>
            </a:pPr>
            <a:r>
              <a:rPr lang="zh-CN" altLang="en-US" sz="6600" dirty="0">
                <a:solidFill>
                  <a:srgbClr val="800000"/>
                </a:solidFill>
                <a:latin typeface="Arial" panose="020B0604020202020204" pitchFamily="34" charset="0"/>
                <a:ea typeface="方正舒体" panose="02010601030101010101" pitchFamily="2" charset="-122"/>
              </a:rPr>
              <a:t>数字图像处理</a:t>
            </a:r>
            <a:endParaRPr lang="zh-CN" altLang="en-US" sz="6600" dirty="0">
              <a:solidFill>
                <a:srgbClr val="800000"/>
              </a:solidFill>
              <a:latin typeface="Arial" panose="020B0604020202020204" pitchFamily="34" charset="0"/>
              <a:ea typeface="方正舒体" panose="02010601030101010101" pitchFamily="2" charset="-122"/>
            </a:endParaRPr>
          </a:p>
          <a:p>
            <a:pPr marL="342900" indent="-342900" algn="ctr" eaLnBrk="1" hangingPunct="1">
              <a:lnSpc>
                <a:spcPct val="90000"/>
              </a:lnSpc>
            </a:pPr>
            <a:r>
              <a:rPr lang="en-US" altLang="zh-CN" sz="4000" dirty="0">
                <a:solidFill>
                  <a:srgbClr val="800000"/>
                </a:solidFill>
                <a:latin typeface="Arial" panose="020B0604020202020204" pitchFamily="34" charset="0"/>
                <a:ea typeface="方正舒体" panose="02010601030101010101" pitchFamily="2" charset="-122"/>
              </a:rPr>
              <a:t>Digital Image Processing</a:t>
            </a:r>
            <a:endParaRPr lang="en-US" altLang="zh-CN" sz="4000" dirty="0">
              <a:solidFill>
                <a:srgbClr val="800000"/>
              </a:solidFill>
              <a:latin typeface="Arial" panose="020B0604020202020204" pitchFamily="34" charset="0"/>
              <a:ea typeface="方正舒体" panose="02010601030101010101" pitchFamily="2" charset="-122"/>
            </a:endParaRPr>
          </a:p>
          <a:p>
            <a:pPr marL="342900" indent="-342900" algn="ctr" eaLnBrk="1" hangingPunct="1">
              <a:lnSpc>
                <a:spcPct val="90000"/>
              </a:lnSpc>
            </a:pPr>
            <a:endParaRPr lang="en-US" altLang="zh-CN" sz="4400" dirty="0">
              <a:solidFill>
                <a:srgbClr val="800000"/>
              </a:solidFill>
              <a:latin typeface="Arial" panose="020B0604020202020204" pitchFamily="34" charset="0"/>
              <a:ea typeface="方正舒体" panose="02010601030101010101" pitchFamily="2" charset="-122"/>
            </a:endParaRPr>
          </a:p>
          <a:p>
            <a:pPr marL="342900" indent="-342900" algn="ctr" eaLnBrk="1" hangingPunct="1">
              <a:lnSpc>
                <a:spcPct val="90000"/>
              </a:lnSpc>
            </a:pPr>
            <a:endParaRPr lang="en-US" altLang="zh-CN" sz="4400" dirty="0">
              <a:solidFill>
                <a:srgbClr val="800000"/>
              </a:solidFill>
              <a:latin typeface="Arial" panose="020B0604020202020204" pitchFamily="34" charset="0"/>
              <a:ea typeface="方正舒体" panose="02010601030101010101" pitchFamily="2" charset="-122"/>
            </a:endParaRPr>
          </a:p>
          <a:p>
            <a:pPr marL="342900" indent="-342900" algn="ctr" eaLnBrk="1" hangingPunct="1">
              <a:lnSpc>
                <a:spcPct val="90000"/>
              </a:lnSpc>
            </a:pPr>
            <a:r>
              <a:rPr lang="zh-CN" altLang="en-US" sz="4400" b="0" dirty="0">
                <a:solidFill>
                  <a:srgbClr val="800000"/>
                </a:solidFill>
                <a:latin typeface="黑体" panose="02010609060101010101" pitchFamily="2" charset="-122"/>
                <a:ea typeface="黑体" panose="02010609060101010101" pitchFamily="2" charset="-122"/>
              </a:rPr>
              <a:t>主讲</a:t>
            </a:r>
            <a:r>
              <a:rPr lang="en-US" altLang="zh-CN" sz="4400" b="0" dirty="0">
                <a:solidFill>
                  <a:srgbClr val="800000"/>
                </a:solidFill>
                <a:latin typeface="黑体" panose="02010609060101010101" pitchFamily="2" charset="-122"/>
                <a:ea typeface="黑体" panose="02010609060101010101" pitchFamily="2" charset="-122"/>
              </a:rPr>
              <a:t>:</a:t>
            </a:r>
            <a:r>
              <a:rPr lang="zh-CN" altLang="en-US" sz="4400" b="0" dirty="0">
                <a:solidFill>
                  <a:srgbClr val="800000"/>
                </a:solidFill>
                <a:latin typeface="黑体" panose="02010609060101010101" pitchFamily="2" charset="-122"/>
                <a:ea typeface="黑体" panose="02010609060101010101" pitchFamily="2" charset="-122"/>
              </a:rPr>
              <a:t>刘晓翔</a:t>
            </a:r>
            <a:endParaRPr lang="zh-CN" altLang="en-US" sz="4400" b="0" dirty="0">
              <a:solidFill>
                <a:srgbClr val="800000"/>
              </a:solidFill>
              <a:latin typeface="黑体" panose="02010609060101010101" pitchFamily="2" charset="-122"/>
              <a:ea typeface="黑体" panose="0201060906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日期占位符 1"/>
          <p:cNvSpPr txBox="1">
            <a:spLocks noGrp="1"/>
          </p:cNvSpPr>
          <p:nvPr>
            <p:ph type="dt" sz="half" idx="10"/>
          </p:nvPr>
        </p:nvSpPr>
        <p:spPr bwMode="auto">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7905ECD7-BB23-4CC9-9249-9327001980FF}"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19459" name="灯片编号占位符 2"/>
          <p:cNvSpPr txBox="1">
            <a:spLocks noGrp="1"/>
          </p:cNvSpPr>
          <p:nvPr>
            <p:ph type="sldNum" sz="quarter" idx="11"/>
          </p:nvPr>
        </p:nvSpPr>
        <p:spPr>
          <a:xfrm>
            <a:off x="61913" y="6589713"/>
            <a:ext cx="909637" cy="230187"/>
          </a:xfrm>
          <a:ln/>
        </p:spPr>
        <p:txBody>
          <a:bodyPr/>
          <a:lstStyle>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fld id="{9A0DB2DC-4C9A-4742-B13C-FB6460FD3503}" type="slidenum">
              <a:rPr lang="en-US" altLang="zh-CN" sz="1600" dirty="0">
                <a:solidFill>
                  <a:srgbClr val="252543"/>
                </a:solidFill>
                <a:latin typeface="Arial" panose="020B0604020202020204" pitchFamily="34" charset="0"/>
                <a:ea typeface="方正综艺简体" pitchFamily="2" charset="-122"/>
              </a:rPr>
            </a:fld>
            <a:endParaRPr lang="en-US" altLang="zh-CN" sz="1600" dirty="0">
              <a:solidFill>
                <a:srgbClr val="252543"/>
              </a:solidFill>
              <a:latin typeface="Arial" panose="020B0604020202020204" pitchFamily="34" charset="0"/>
              <a:ea typeface="方正综艺简体" pitchFamily="2" charset="-122"/>
            </a:endParaRPr>
          </a:p>
        </p:txBody>
      </p:sp>
      <p:sp>
        <p:nvSpPr>
          <p:cNvPr id="19460" name="Rectangle 2"/>
          <p:cNvSpPr/>
          <p:nvPr/>
        </p:nvSpPr>
        <p:spPr>
          <a:xfrm>
            <a:off x="323850" y="195263"/>
            <a:ext cx="7342188" cy="519112"/>
          </a:xfrm>
          <a:prstGeom prst="rect">
            <a:avLst/>
          </a:prstGeom>
          <a:noFill/>
          <a:ln w="9525">
            <a:noFill/>
          </a:ln>
        </p:spPr>
        <p:txBody>
          <a:bodyPr>
            <a:spAutoFit/>
          </a:bodyPr>
          <a:p>
            <a:pPr eaLnBrk="1" hangingPunct="1"/>
            <a:r>
              <a:rPr lang="zh-CN" altLang="en-US" sz="2800" dirty="0">
                <a:solidFill>
                  <a:schemeClr val="bg1"/>
                </a:solidFill>
                <a:latin typeface="Arial" panose="020B0604020202020204" pitchFamily="34" charset="0"/>
                <a:ea typeface="黑体" panose="02010609060101010101" pitchFamily="2" charset="-122"/>
              </a:rPr>
              <a:t>什么是数字图像？</a:t>
            </a:r>
            <a:endParaRPr lang="zh-CN" altLang="en-US" sz="2800" dirty="0">
              <a:solidFill>
                <a:schemeClr val="bg1"/>
              </a:solidFill>
              <a:latin typeface="Arial" panose="020B0604020202020204" pitchFamily="34" charset="0"/>
              <a:ea typeface="黑体" panose="02010609060101010101" pitchFamily="2" charset="-122"/>
            </a:endParaRPr>
          </a:p>
        </p:txBody>
      </p:sp>
      <p:sp>
        <p:nvSpPr>
          <p:cNvPr id="19461" name="Rectangle 3"/>
          <p:cNvSpPr/>
          <p:nvPr/>
        </p:nvSpPr>
        <p:spPr>
          <a:xfrm>
            <a:off x="1173163" y="936625"/>
            <a:ext cx="5870575" cy="1143000"/>
          </a:xfrm>
          <a:prstGeom prst="rect">
            <a:avLst/>
          </a:prstGeom>
          <a:noFill/>
          <a:ln w="9525">
            <a:noFill/>
          </a:ln>
        </p:spPr>
        <p:txBody>
          <a:bodyPr anchor="ctr" anchorCtr="0"/>
          <a:p>
            <a:pPr eaLnBrk="1" hangingPunct="1"/>
            <a:r>
              <a:rPr lang="zh-CN" altLang="en-US" sz="3200" b="0" dirty="0">
                <a:solidFill>
                  <a:srgbClr val="990000"/>
                </a:solidFill>
                <a:latin typeface="Arial" panose="020B0604020202020204" pitchFamily="34" charset="0"/>
                <a:ea typeface="黑体" panose="02010609060101010101" pitchFamily="2" charset="-122"/>
              </a:rPr>
              <a:t>数字图像的定义</a:t>
            </a:r>
            <a:endParaRPr lang="zh-CN" altLang="en-US" sz="3200" b="0" dirty="0">
              <a:solidFill>
                <a:srgbClr val="990000"/>
              </a:solidFill>
              <a:latin typeface="Arial" panose="020B0604020202020204" pitchFamily="34" charset="0"/>
              <a:ea typeface="黑体" panose="02010609060101010101" pitchFamily="2" charset="-122"/>
            </a:endParaRPr>
          </a:p>
        </p:txBody>
      </p:sp>
      <p:sp>
        <p:nvSpPr>
          <p:cNvPr id="19462" name="Rectangle 4"/>
          <p:cNvSpPr/>
          <p:nvPr/>
        </p:nvSpPr>
        <p:spPr>
          <a:xfrm>
            <a:off x="900113" y="2235200"/>
            <a:ext cx="7993062" cy="2740025"/>
          </a:xfrm>
          <a:prstGeom prst="rect">
            <a:avLst/>
          </a:prstGeom>
          <a:noFill/>
          <a:ln w="9525">
            <a:noFill/>
          </a:ln>
        </p:spPr>
        <p:txBody>
          <a:bodyPr>
            <a:spAutoFit/>
          </a:bodyPr>
          <a:p>
            <a:pPr eaLnBrk="1" hangingPunct="1">
              <a:spcBef>
                <a:spcPct val="20000"/>
              </a:spcBef>
            </a:pPr>
            <a:r>
              <a:rPr lang="en-US" altLang="zh-CN" sz="2800" dirty="0">
                <a:solidFill>
                  <a:schemeClr val="hlink"/>
                </a:solidFill>
                <a:latin typeface="楷体_GB2312" pitchFamily="49" charset="-122"/>
                <a:ea typeface="楷体_GB2312" pitchFamily="49" charset="-122"/>
              </a:rPr>
              <a:t>    </a:t>
            </a:r>
            <a:r>
              <a:rPr lang="zh-CN" altLang="en-US" sz="2800" u="sng" dirty="0">
                <a:solidFill>
                  <a:schemeClr val="hlink"/>
                </a:solidFill>
                <a:latin typeface="楷体_GB2312" pitchFamily="49" charset="-122"/>
                <a:ea typeface="楷体_GB2312" pitchFamily="49" charset="-122"/>
              </a:rPr>
              <a:t>数字图像</a:t>
            </a:r>
            <a:r>
              <a:rPr lang="zh-CN" altLang="en-US" sz="2800" dirty="0">
                <a:latin typeface="楷体_GB2312" pitchFamily="49" charset="-122"/>
                <a:ea typeface="楷体_GB2312" pitchFamily="49" charset="-122"/>
              </a:rPr>
              <a:t>是指物理图像的</a:t>
            </a:r>
            <a:r>
              <a:rPr lang="zh-CN" altLang="en-US" sz="2800" dirty="0">
                <a:solidFill>
                  <a:srgbClr val="FF0000"/>
                </a:solidFill>
                <a:latin typeface="楷体_GB2312" pitchFamily="49" charset="-122"/>
                <a:ea typeface="楷体_GB2312" pitchFamily="49" charset="-122"/>
              </a:rPr>
              <a:t>连续信号值被离散化</a:t>
            </a:r>
            <a:r>
              <a:rPr lang="zh-CN" altLang="en-US" sz="2800" dirty="0">
                <a:latin typeface="楷体_GB2312" pitchFamily="49" charset="-122"/>
                <a:ea typeface="楷体_GB2312" pitchFamily="49" charset="-122"/>
              </a:rPr>
              <a:t>后，由被称作</a:t>
            </a:r>
            <a:r>
              <a:rPr lang="zh-CN" altLang="en-US" sz="2800" dirty="0">
                <a:solidFill>
                  <a:srgbClr val="FF0000"/>
                </a:solidFill>
                <a:latin typeface="楷体_GB2312" pitchFamily="49" charset="-122"/>
                <a:ea typeface="楷体_GB2312" pitchFamily="49" charset="-122"/>
              </a:rPr>
              <a:t>像素</a:t>
            </a:r>
            <a:r>
              <a:rPr lang="zh-CN" altLang="en-US" sz="2800" dirty="0">
                <a:latin typeface="楷体_GB2312" pitchFamily="49" charset="-122"/>
                <a:ea typeface="楷体_GB2312" pitchFamily="49" charset="-122"/>
              </a:rPr>
              <a:t>的小块区域组成的</a:t>
            </a:r>
            <a:r>
              <a:rPr lang="zh-CN" altLang="en-US" sz="2800" dirty="0">
                <a:solidFill>
                  <a:srgbClr val="FF0000"/>
                </a:solidFill>
                <a:latin typeface="楷体_GB2312" pitchFamily="49" charset="-122"/>
                <a:ea typeface="楷体_GB2312" pitchFamily="49" charset="-122"/>
              </a:rPr>
              <a:t>二维矩阵</a:t>
            </a:r>
            <a:r>
              <a:rPr lang="zh-CN" altLang="en-US" sz="2800" dirty="0">
                <a:latin typeface="楷体_GB2312" pitchFamily="49" charset="-122"/>
                <a:ea typeface="楷体_GB2312" pitchFamily="49" charset="-122"/>
              </a:rPr>
              <a:t>。</a:t>
            </a:r>
            <a:endParaRPr lang="zh-CN" altLang="en-US" sz="2800" dirty="0">
              <a:latin typeface="楷体_GB2312" pitchFamily="49" charset="-122"/>
              <a:ea typeface="楷体_GB2312" pitchFamily="49" charset="-122"/>
            </a:endParaRPr>
          </a:p>
          <a:p>
            <a:pPr eaLnBrk="1" hangingPunct="1">
              <a:spcBef>
                <a:spcPct val="20000"/>
              </a:spcBef>
            </a:pPr>
            <a:r>
              <a:rPr lang="zh-CN" altLang="en-US" sz="2800" dirty="0">
                <a:latin typeface="楷体_GB2312" pitchFamily="49" charset="-122"/>
                <a:ea typeface="楷体_GB2312" pitchFamily="49" charset="-122"/>
              </a:rPr>
              <a:t>    将物理图像行列划分后，每个小块区域称为像素（</a:t>
            </a:r>
            <a:r>
              <a:rPr lang="en-US" altLang="zh-CN" sz="2800" dirty="0">
                <a:latin typeface="Times New Roman" panose="02020603050405020304" pitchFamily="18" charset="0"/>
                <a:ea typeface="楷体_GB2312" pitchFamily="49" charset="-122"/>
              </a:rPr>
              <a:t>Pixel</a:t>
            </a:r>
            <a:r>
              <a:rPr lang="zh-CN" altLang="en-US" sz="2800" dirty="0">
                <a:latin typeface="楷体_GB2312" pitchFamily="49" charset="-122"/>
                <a:ea typeface="楷体_GB2312" pitchFamily="49" charset="-122"/>
              </a:rPr>
              <a:t>）。每个像素包括两个属性：</a:t>
            </a:r>
            <a:r>
              <a:rPr lang="zh-CN" altLang="en-US" sz="2800" dirty="0">
                <a:solidFill>
                  <a:srgbClr val="FF0000"/>
                </a:solidFill>
                <a:latin typeface="楷体_GB2312" pitchFamily="49" charset="-122"/>
                <a:ea typeface="楷体_GB2312" pitchFamily="49" charset="-122"/>
              </a:rPr>
              <a:t>位置</a:t>
            </a:r>
            <a:r>
              <a:rPr lang="zh-CN" altLang="en-US" sz="2800" dirty="0">
                <a:latin typeface="楷体_GB2312" pitchFamily="49" charset="-122"/>
                <a:ea typeface="楷体_GB2312" pitchFamily="49" charset="-122"/>
              </a:rPr>
              <a:t>和</a:t>
            </a:r>
            <a:r>
              <a:rPr lang="zh-CN" altLang="en-US" sz="2800" dirty="0">
                <a:solidFill>
                  <a:srgbClr val="FF0000"/>
                </a:solidFill>
                <a:latin typeface="楷体_GB2312" pitchFamily="49" charset="-122"/>
                <a:ea typeface="楷体_GB2312" pitchFamily="49" charset="-122"/>
              </a:rPr>
              <a:t>色彩（或亮度）</a:t>
            </a:r>
            <a:r>
              <a:rPr lang="zh-CN" altLang="en-US" sz="2800" dirty="0">
                <a:latin typeface="楷体_GB2312" pitchFamily="49" charset="-122"/>
                <a:ea typeface="楷体_GB2312" pitchFamily="49" charset="-122"/>
              </a:rPr>
              <a:t>。</a:t>
            </a:r>
            <a:endParaRPr lang="zh-CN" altLang="en-US" sz="2800" dirty="0">
              <a:latin typeface="楷体_GB2312" pitchFamily="49" charset="-122"/>
              <a:ea typeface="楷体_GB2312" pitchFamily="49" charset="-122"/>
            </a:endParaRPr>
          </a:p>
        </p:txBody>
      </p:sp>
      <p:sp>
        <p:nvSpPr>
          <p:cNvPr id="19463" name="Rectangle 5"/>
          <p:cNvSpPr/>
          <p:nvPr/>
        </p:nvSpPr>
        <p:spPr>
          <a:xfrm>
            <a:off x="900113" y="4262438"/>
            <a:ext cx="7559675" cy="519112"/>
          </a:xfrm>
          <a:prstGeom prst="rect">
            <a:avLst/>
          </a:prstGeom>
          <a:noFill/>
          <a:ln w="9525">
            <a:noFill/>
          </a:ln>
        </p:spPr>
        <p:txBody>
          <a:bodyPr>
            <a:spAutoFit/>
          </a:bodyPr>
          <a:p>
            <a:pPr eaLnBrk="1" hangingPunct="1">
              <a:spcBef>
                <a:spcPct val="20000"/>
              </a:spcBef>
            </a:pPr>
            <a:r>
              <a:rPr lang="en-US" altLang="zh-CN" sz="2800" dirty="0">
                <a:latin typeface="楷体_GB2312" pitchFamily="49" charset="-122"/>
                <a:ea typeface="楷体_GB2312" pitchFamily="49" charset="-122"/>
              </a:rPr>
              <a:t>    </a:t>
            </a:r>
            <a:endParaRPr lang="en-US" altLang="zh-CN" sz="2800" dirty="0">
              <a:latin typeface="楷体_GB2312" pitchFamily="49" charset="-122"/>
              <a:ea typeface="楷体_GB2312" pitchFamily="49"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日期占位符 1"/>
          <p:cNvSpPr txBox="1">
            <a:spLocks noGrp="1"/>
          </p:cNvSpPr>
          <p:nvPr>
            <p:ph type="dt" sz="half" idx="10"/>
          </p:nvPr>
        </p:nvSpPr>
        <p:spPr bwMode="auto">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8F301F11-8077-41BD-AEF4-CAB750366596}"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20483" name="灯片编号占位符 2"/>
          <p:cNvSpPr txBox="1">
            <a:spLocks noGrp="1"/>
          </p:cNvSpPr>
          <p:nvPr>
            <p:ph type="sldNum" sz="quarter" idx="11"/>
          </p:nvPr>
        </p:nvSpPr>
        <p:spPr>
          <a:xfrm>
            <a:off x="61913" y="6589713"/>
            <a:ext cx="909637" cy="230187"/>
          </a:xfrm>
          <a:ln/>
        </p:spPr>
        <p:txBody>
          <a:bodyPr/>
          <a:lstStyle>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fld id="{9A0DB2DC-4C9A-4742-B13C-FB6460FD3503}" type="slidenum">
              <a:rPr lang="en-US" altLang="zh-CN" sz="1600" dirty="0">
                <a:solidFill>
                  <a:srgbClr val="252543"/>
                </a:solidFill>
                <a:latin typeface="Arial" panose="020B0604020202020204" pitchFamily="34" charset="0"/>
                <a:ea typeface="方正综艺简体" pitchFamily="2" charset="-122"/>
              </a:rPr>
            </a:fld>
            <a:endParaRPr lang="en-US" altLang="zh-CN" sz="1600" dirty="0">
              <a:solidFill>
                <a:srgbClr val="252543"/>
              </a:solidFill>
              <a:latin typeface="Arial" panose="020B0604020202020204" pitchFamily="34" charset="0"/>
              <a:ea typeface="方正综艺简体" pitchFamily="2" charset="-122"/>
            </a:endParaRPr>
          </a:p>
        </p:txBody>
      </p:sp>
      <p:graphicFrame>
        <p:nvGraphicFramePr>
          <p:cNvPr id="20484" name="Object 2"/>
          <p:cNvGraphicFramePr>
            <a:graphicFrameLocks noChangeAspect="1"/>
          </p:cNvGraphicFramePr>
          <p:nvPr/>
        </p:nvGraphicFramePr>
        <p:xfrm>
          <a:off x="1619250" y="2241550"/>
          <a:ext cx="6408738" cy="3729038"/>
        </p:xfrm>
        <a:graphic>
          <a:graphicData uri="http://schemas.openxmlformats.org/presentationml/2006/ole">
            <mc:AlternateContent xmlns:mc="http://schemas.openxmlformats.org/markup-compatibility/2006">
              <mc:Choice xmlns:v="urn:schemas-microsoft-com:vml" Requires="v">
                <p:oleObj spid="_x0000_s3080" name="" r:id="rId1" imgW="9296400" imgH="5410200" progId="Photoshop.Image.6">
                  <p:embed/>
                </p:oleObj>
              </mc:Choice>
              <mc:Fallback>
                <p:oleObj name="" r:id="rId1" imgW="9296400" imgH="5410200" progId="Photoshop.Image.6">
                  <p:embed/>
                  <p:pic>
                    <p:nvPicPr>
                      <p:cNvPr id="0" name="图片 3079"/>
                      <p:cNvPicPr/>
                      <p:nvPr/>
                    </p:nvPicPr>
                    <p:blipFill>
                      <a:blip r:embed="rId2">
                        <a:clrChange>
                          <a:clrFrom>
                            <a:srgbClr val="FEFEFE"/>
                          </a:clrFrom>
                          <a:clrTo>
                            <a:srgbClr val="FEFEFE">
                              <a:alpha val="0"/>
                            </a:srgbClr>
                          </a:clrTo>
                        </a:clrChange>
                      </a:blip>
                      <a:stretch>
                        <a:fillRect/>
                      </a:stretch>
                    </p:blipFill>
                    <p:spPr>
                      <a:xfrm>
                        <a:off x="1619250" y="2241550"/>
                        <a:ext cx="6408738" cy="3729038"/>
                      </a:xfrm>
                      <a:prstGeom prst="rect">
                        <a:avLst/>
                      </a:prstGeom>
                      <a:noFill/>
                      <a:ln w="38100">
                        <a:noFill/>
                        <a:miter/>
                      </a:ln>
                    </p:spPr>
                  </p:pic>
                </p:oleObj>
              </mc:Fallback>
            </mc:AlternateContent>
          </a:graphicData>
        </a:graphic>
      </p:graphicFrame>
      <p:sp>
        <p:nvSpPr>
          <p:cNvPr id="20485" name="Rectangle 3"/>
          <p:cNvSpPr/>
          <p:nvPr/>
        </p:nvSpPr>
        <p:spPr>
          <a:xfrm>
            <a:off x="1173163" y="936625"/>
            <a:ext cx="5870575" cy="1143000"/>
          </a:xfrm>
          <a:prstGeom prst="rect">
            <a:avLst/>
          </a:prstGeom>
          <a:noFill/>
          <a:ln w="9525">
            <a:noFill/>
          </a:ln>
        </p:spPr>
        <p:txBody>
          <a:bodyPr anchor="ctr" anchorCtr="0"/>
          <a:p>
            <a:pPr eaLnBrk="1" hangingPunct="1"/>
            <a:r>
              <a:rPr lang="zh-CN" altLang="en-US" sz="3200" b="0" dirty="0">
                <a:solidFill>
                  <a:srgbClr val="990000"/>
                </a:solidFill>
                <a:latin typeface="Arial" panose="020B0604020202020204" pitchFamily="34" charset="0"/>
                <a:ea typeface="黑体" panose="02010609060101010101" pitchFamily="2" charset="-122"/>
              </a:rPr>
              <a:t>物理图像及其对应的数字图像</a:t>
            </a:r>
            <a:endParaRPr lang="zh-CN" altLang="en-US" sz="3200" b="0" dirty="0">
              <a:solidFill>
                <a:srgbClr val="990000"/>
              </a:solidFill>
              <a:latin typeface="Arial" panose="020B0604020202020204" pitchFamily="34" charset="0"/>
              <a:ea typeface="黑体" panose="02010609060101010101" pitchFamily="2" charset="-122"/>
            </a:endParaRPr>
          </a:p>
        </p:txBody>
      </p:sp>
      <p:sp>
        <p:nvSpPr>
          <p:cNvPr id="20486" name="Rectangle 4"/>
          <p:cNvSpPr/>
          <p:nvPr/>
        </p:nvSpPr>
        <p:spPr>
          <a:xfrm>
            <a:off x="323850" y="195263"/>
            <a:ext cx="7342188" cy="519112"/>
          </a:xfrm>
          <a:prstGeom prst="rect">
            <a:avLst/>
          </a:prstGeom>
          <a:noFill/>
          <a:ln w="9525">
            <a:noFill/>
          </a:ln>
        </p:spPr>
        <p:txBody>
          <a:bodyPr>
            <a:spAutoFit/>
          </a:bodyPr>
          <a:p>
            <a:pPr eaLnBrk="1" hangingPunct="1"/>
            <a:r>
              <a:rPr lang="zh-CN" altLang="en-US" sz="2800" dirty="0">
                <a:solidFill>
                  <a:schemeClr val="bg1"/>
                </a:solidFill>
                <a:latin typeface="Arial" panose="020B0604020202020204" pitchFamily="34" charset="0"/>
                <a:ea typeface="黑体" panose="02010609060101010101" pitchFamily="2" charset="-122"/>
              </a:rPr>
              <a:t>什么是数字图像？</a:t>
            </a:r>
            <a:endParaRPr lang="zh-CN" altLang="en-US" sz="2800" dirty="0">
              <a:solidFill>
                <a:schemeClr val="bg1"/>
              </a:solidFill>
              <a:latin typeface="Arial" panose="020B0604020202020204" pitchFamily="34" charset="0"/>
              <a:ea typeface="黑体" panose="02010609060101010101" pitchFamily="2" charset="-122"/>
            </a:endParaRPr>
          </a:p>
        </p:txBody>
      </p:sp>
      <p:sp>
        <p:nvSpPr>
          <p:cNvPr id="20487" name="Text Box 5"/>
          <p:cNvSpPr txBox="1"/>
          <p:nvPr/>
        </p:nvSpPr>
        <p:spPr>
          <a:xfrm>
            <a:off x="7080250" y="2270125"/>
            <a:ext cx="1776413" cy="366713"/>
          </a:xfrm>
          <a:prstGeom prst="rect">
            <a:avLst/>
          </a:prstGeom>
          <a:noFill/>
          <a:ln w="9525">
            <a:noFill/>
          </a:ln>
        </p:spPr>
        <p:txBody>
          <a:bodyPr>
            <a:spAutoFit/>
          </a:bodyPr>
          <a:p>
            <a:pPr marL="342900" indent="-342900" eaLnBrk="1" hangingPunct="1">
              <a:spcBef>
                <a:spcPct val="50000"/>
              </a:spcBef>
            </a:pPr>
            <a:r>
              <a:rPr lang="zh-CN" altLang="en-US" sz="1800" dirty="0">
                <a:latin typeface="Times New Roman" panose="02020603050405020304" pitchFamily="18" charset="0"/>
              </a:rPr>
              <a:t>色彩或亮度值</a:t>
            </a:r>
            <a:endParaRPr lang="zh-CN" altLang="en-US" sz="1800" dirty="0">
              <a:latin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日期占位符 1"/>
          <p:cNvSpPr txBox="1">
            <a:spLocks noGrp="1"/>
          </p:cNvSpPr>
          <p:nvPr>
            <p:ph type="dt" sz="half" idx="10"/>
          </p:nvPr>
        </p:nvSpPr>
        <p:spPr bwMode="auto">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FD2A6C1F-5E44-4E4A-87DC-B17D8231729C}"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22531" name="灯片编号占位符 2"/>
          <p:cNvSpPr txBox="1">
            <a:spLocks noGrp="1"/>
          </p:cNvSpPr>
          <p:nvPr>
            <p:ph type="sldNum" sz="quarter" idx="11"/>
          </p:nvPr>
        </p:nvSpPr>
        <p:spPr>
          <a:xfrm>
            <a:off x="61913" y="6589713"/>
            <a:ext cx="909637" cy="230187"/>
          </a:xfrm>
          <a:ln/>
        </p:spPr>
        <p:txBody>
          <a:bodyPr/>
          <a:lstStyle>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fld id="{9A0DB2DC-4C9A-4742-B13C-FB6460FD3503}" type="slidenum">
              <a:rPr lang="en-US" altLang="zh-CN" sz="1600" dirty="0">
                <a:solidFill>
                  <a:srgbClr val="252543"/>
                </a:solidFill>
                <a:latin typeface="Arial" panose="020B0604020202020204" pitchFamily="34" charset="0"/>
                <a:ea typeface="方正综艺简体" pitchFamily="2" charset="-122"/>
              </a:rPr>
            </a:fld>
            <a:endParaRPr lang="en-US" altLang="zh-CN" sz="1600" dirty="0">
              <a:solidFill>
                <a:srgbClr val="252543"/>
              </a:solidFill>
              <a:latin typeface="Arial" panose="020B0604020202020204" pitchFamily="34" charset="0"/>
              <a:ea typeface="方正综艺简体" pitchFamily="2" charset="-122"/>
            </a:endParaRPr>
          </a:p>
        </p:txBody>
      </p:sp>
      <p:sp>
        <p:nvSpPr>
          <p:cNvPr id="22532" name="Rectangle 2"/>
          <p:cNvSpPr/>
          <p:nvPr/>
        </p:nvSpPr>
        <p:spPr>
          <a:xfrm>
            <a:off x="323850" y="195263"/>
            <a:ext cx="7342188" cy="519112"/>
          </a:xfrm>
          <a:prstGeom prst="rect">
            <a:avLst/>
          </a:prstGeom>
          <a:noFill/>
          <a:ln w="9525">
            <a:noFill/>
          </a:ln>
        </p:spPr>
        <p:txBody>
          <a:bodyPr>
            <a:spAutoFit/>
          </a:bodyPr>
          <a:p>
            <a:pPr eaLnBrk="1" hangingPunct="1"/>
            <a:r>
              <a:rPr lang="zh-CN" altLang="en-US" sz="2800" dirty="0">
                <a:solidFill>
                  <a:schemeClr val="bg1"/>
                </a:solidFill>
                <a:latin typeface="Arial" panose="020B0604020202020204" pitchFamily="34" charset="0"/>
                <a:ea typeface="黑体" panose="02010609060101010101" pitchFamily="2" charset="-122"/>
              </a:rPr>
              <a:t>数字图像处理</a:t>
            </a:r>
            <a:endParaRPr lang="zh-CN" altLang="en-US" sz="2800" dirty="0">
              <a:solidFill>
                <a:schemeClr val="bg1"/>
              </a:solidFill>
              <a:latin typeface="Arial" panose="020B0604020202020204" pitchFamily="34" charset="0"/>
              <a:ea typeface="黑体" panose="02010609060101010101" pitchFamily="2" charset="-122"/>
            </a:endParaRPr>
          </a:p>
        </p:txBody>
      </p:sp>
      <p:sp>
        <p:nvSpPr>
          <p:cNvPr id="22533" name="Rectangle 3"/>
          <p:cNvSpPr/>
          <p:nvPr/>
        </p:nvSpPr>
        <p:spPr>
          <a:xfrm>
            <a:off x="1173163" y="936625"/>
            <a:ext cx="5870575" cy="1143000"/>
          </a:xfrm>
          <a:prstGeom prst="rect">
            <a:avLst/>
          </a:prstGeom>
          <a:noFill/>
          <a:ln w="9525">
            <a:noFill/>
          </a:ln>
        </p:spPr>
        <p:txBody>
          <a:bodyPr anchor="ctr" anchorCtr="0"/>
          <a:p>
            <a:pPr eaLnBrk="1" hangingPunct="1"/>
            <a:r>
              <a:rPr lang="zh-CN" altLang="en-US" sz="3200" b="0" dirty="0">
                <a:solidFill>
                  <a:srgbClr val="990000"/>
                </a:solidFill>
                <a:latin typeface="Arial" panose="020B0604020202020204" pitchFamily="34" charset="0"/>
                <a:ea typeface="黑体" panose="02010609060101010101" pitchFamily="2" charset="-122"/>
              </a:rPr>
              <a:t>什么是数字图像？</a:t>
            </a:r>
            <a:endParaRPr lang="zh-CN" altLang="en-US" sz="3200" b="0" dirty="0">
              <a:solidFill>
                <a:srgbClr val="990000"/>
              </a:solidFill>
              <a:latin typeface="Arial" panose="020B0604020202020204" pitchFamily="34" charset="0"/>
              <a:ea typeface="黑体" panose="02010609060101010101" pitchFamily="2" charset="-122"/>
            </a:endParaRPr>
          </a:p>
        </p:txBody>
      </p:sp>
      <p:pic>
        <p:nvPicPr>
          <p:cNvPr id="22534" name="Picture 4"/>
          <p:cNvPicPr>
            <a:picLocks noChangeAspect="1"/>
          </p:cNvPicPr>
          <p:nvPr/>
        </p:nvPicPr>
        <p:blipFill>
          <a:blip r:embed="rId1">
            <a:lum bright="57999" contrast="-70000"/>
          </a:blip>
          <a:stretch>
            <a:fillRect/>
          </a:stretch>
        </p:blipFill>
        <p:spPr>
          <a:xfrm>
            <a:off x="7824788" y="4365625"/>
            <a:ext cx="960437" cy="1570038"/>
          </a:xfrm>
          <a:prstGeom prst="rect">
            <a:avLst/>
          </a:prstGeom>
          <a:noFill/>
          <a:ln w="9525">
            <a:noFill/>
          </a:ln>
        </p:spPr>
      </p:pic>
      <p:sp>
        <p:nvSpPr>
          <p:cNvPr id="747525" name="Rectangle 5"/>
          <p:cNvSpPr/>
          <p:nvPr/>
        </p:nvSpPr>
        <p:spPr>
          <a:xfrm>
            <a:off x="1547813" y="2205038"/>
            <a:ext cx="7453312" cy="2057400"/>
          </a:xfrm>
          <a:prstGeom prst="rect">
            <a:avLst/>
          </a:prstGeom>
          <a:noFill/>
          <a:ln w="9525">
            <a:noFill/>
          </a:ln>
        </p:spPr>
        <p:txBody>
          <a:bodyPr>
            <a:spAutoFit/>
          </a:bodyPr>
          <a:p>
            <a:pPr marL="342900" indent="-342900" eaLnBrk="1" hangingPunct="1">
              <a:spcBef>
                <a:spcPct val="20000"/>
              </a:spcBef>
              <a:buClr>
                <a:srgbClr val="FF6600"/>
              </a:buClr>
              <a:buFont typeface="Wingdings" panose="05000000000000000000" pitchFamily="2" charset="2"/>
              <a:buChar char="n"/>
            </a:pPr>
            <a:r>
              <a:rPr lang="en-US" altLang="zh-CN" sz="2800" dirty="0">
                <a:latin typeface="Times New Roman" panose="02020603050405020304" pitchFamily="18" charset="0"/>
                <a:ea typeface="楷体_GB2312" pitchFamily="49" charset="-122"/>
              </a:rPr>
              <a:t> </a:t>
            </a:r>
            <a:r>
              <a:rPr lang="zh-CN" altLang="en-US" sz="2800" dirty="0">
                <a:solidFill>
                  <a:srgbClr val="333399"/>
                </a:solidFill>
                <a:latin typeface="Times New Roman" panose="02020603050405020304" pitchFamily="18" charset="0"/>
                <a:ea typeface="楷体_GB2312" pitchFamily="49" charset="-122"/>
              </a:rPr>
              <a:t>现实世界中的图像？计算机世界中的图像？</a:t>
            </a:r>
            <a:endParaRPr lang="zh-CN" altLang="en-US" sz="2800" dirty="0">
              <a:solidFill>
                <a:srgbClr val="333399"/>
              </a:solidFill>
              <a:latin typeface="Times New Roman" panose="02020603050405020304" pitchFamily="18" charset="0"/>
              <a:ea typeface="楷体_GB2312" pitchFamily="49" charset="-122"/>
            </a:endParaRPr>
          </a:p>
          <a:p>
            <a:pPr marL="342900" indent="-342900" eaLnBrk="1" hangingPunct="1">
              <a:spcBef>
                <a:spcPct val="20000"/>
              </a:spcBef>
              <a:buClr>
                <a:srgbClr val="FF6600"/>
              </a:buClr>
              <a:buFont typeface="Wingdings" panose="05000000000000000000" pitchFamily="2" charset="2"/>
              <a:buChar char="n"/>
            </a:pPr>
            <a:r>
              <a:rPr lang="zh-CN" altLang="en-US" sz="2800" dirty="0">
                <a:latin typeface="Times New Roman" panose="02020603050405020304" pitchFamily="18" charset="0"/>
                <a:ea typeface="楷体_GB2312" pitchFamily="49" charset="-122"/>
              </a:rPr>
              <a:t> 图像在计算机内部如何表示？</a:t>
            </a:r>
            <a:endParaRPr lang="zh-CN" altLang="en-US" sz="2800" dirty="0">
              <a:latin typeface="Times New Roman" panose="02020603050405020304" pitchFamily="18" charset="0"/>
              <a:ea typeface="楷体_GB2312" pitchFamily="49" charset="-122"/>
            </a:endParaRPr>
          </a:p>
          <a:p>
            <a:pPr marL="342900" indent="-342900" eaLnBrk="1" hangingPunct="1">
              <a:spcBef>
                <a:spcPct val="20000"/>
              </a:spcBef>
              <a:buClr>
                <a:srgbClr val="FF6600"/>
              </a:buClr>
              <a:buFont typeface="Wingdings" panose="05000000000000000000" pitchFamily="2" charset="2"/>
              <a:buChar char="n"/>
            </a:pPr>
            <a:r>
              <a:rPr lang="zh-CN" altLang="en-US" sz="2800" dirty="0">
                <a:latin typeface="Times New Roman" panose="02020603050405020304" pitchFamily="18" charset="0"/>
                <a:ea typeface="楷体_GB2312" pitchFamily="49" charset="-122"/>
              </a:rPr>
              <a:t> 现实世界中的图像如何转化为数字图像 ？</a:t>
            </a:r>
            <a:endParaRPr lang="zh-CN" altLang="en-US" sz="2800" dirty="0">
              <a:latin typeface="Times New Roman" panose="02020603050405020304" pitchFamily="18" charset="0"/>
              <a:ea typeface="楷体_GB2312" pitchFamily="49" charset="-122"/>
            </a:endParaRPr>
          </a:p>
          <a:p>
            <a:pPr marL="342900" indent="-342900" eaLnBrk="1" hangingPunct="1">
              <a:spcBef>
                <a:spcPct val="20000"/>
              </a:spcBef>
              <a:buClr>
                <a:srgbClr val="FF6600"/>
              </a:buClr>
              <a:buFont typeface="Wingdings" panose="05000000000000000000" pitchFamily="2" charset="2"/>
              <a:buChar char="n"/>
            </a:pPr>
            <a:r>
              <a:rPr lang="zh-CN" altLang="en-US" sz="2800" dirty="0">
                <a:latin typeface="Times New Roman" panose="02020603050405020304" pitchFamily="18" charset="0"/>
                <a:ea typeface="楷体_GB2312" pitchFamily="49" charset="-122"/>
              </a:rPr>
              <a:t> 图像与图形的区别？</a:t>
            </a:r>
            <a:endParaRPr lang="zh-CN" altLang="en-US" sz="2800" dirty="0">
              <a:latin typeface="Times New Roman" panose="02020603050405020304" pitchFamily="18" charset="0"/>
              <a:ea typeface="楷体_GB2312" pitchFamily="49" charset="-122"/>
            </a:endParaRPr>
          </a:p>
        </p:txBody>
      </p:sp>
      <p:graphicFrame>
        <p:nvGraphicFramePr>
          <p:cNvPr id="747530" name="Object 10"/>
          <p:cNvGraphicFramePr>
            <a:graphicFrameLocks noChangeAspect="1"/>
          </p:cNvGraphicFramePr>
          <p:nvPr/>
        </p:nvGraphicFramePr>
        <p:xfrm>
          <a:off x="893763" y="2817813"/>
          <a:ext cx="558800" cy="287337"/>
        </p:xfrm>
        <a:graphic>
          <a:graphicData uri="http://schemas.openxmlformats.org/presentationml/2006/ole">
            <mc:AlternateContent xmlns:mc="http://schemas.openxmlformats.org/markup-compatibility/2006">
              <mc:Choice xmlns:v="urn:schemas-microsoft-com:vml" Requires="v">
                <p:oleObj spid="_x0000_s3081" name="" r:id="rId2" imgW="981075" imgH="365760" progId="MS_ClipArt_Gallery.2">
                  <p:embed/>
                </p:oleObj>
              </mc:Choice>
              <mc:Fallback>
                <p:oleObj name="" r:id="rId2" imgW="981075" imgH="365760" progId="MS_ClipArt_Gallery.2">
                  <p:embed/>
                  <p:pic>
                    <p:nvPicPr>
                      <p:cNvPr id="0" name="图片 3080"/>
                      <p:cNvPicPr/>
                      <p:nvPr/>
                    </p:nvPicPr>
                    <p:blipFill>
                      <a:blip r:embed="rId3">
                        <a:clrChange>
                          <a:clrFrom>
                            <a:srgbClr val="000000"/>
                          </a:clrFrom>
                          <a:clrTo>
                            <a:srgbClr val="F08644"/>
                          </a:clrTo>
                        </a:clrChange>
                      </a:blip>
                      <a:stretch>
                        <a:fillRect/>
                      </a:stretch>
                    </p:blipFill>
                    <p:spPr>
                      <a:xfrm>
                        <a:off x="893763" y="2817813"/>
                        <a:ext cx="558800" cy="287337"/>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47530"/>
                                        </p:tgtEl>
                                        <p:attrNameLst>
                                          <p:attrName>style.visibility</p:attrName>
                                        </p:attrNameLst>
                                      </p:cBhvr>
                                      <p:to>
                                        <p:strVal val="visible"/>
                                      </p:to>
                                    </p:set>
                                    <p:anim calcmode="lin" valueType="num">
                                      <p:cBhvr additive="base">
                                        <p:cTn id="7" dur="500" fill="hold"/>
                                        <p:tgtEl>
                                          <p:spTgt spid="747530"/>
                                        </p:tgtEl>
                                        <p:attrNameLst>
                                          <p:attrName>ppt_x</p:attrName>
                                        </p:attrNameLst>
                                      </p:cBhvr>
                                      <p:tavLst>
                                        <p:tav tm="0">
                                          <p:val>
                                            <p:strVal val="0-#ppt_w/2"/>
                                          </p:val>
                                        </p:tav>
                                        <p:tav tm="100000">
                                          <p:val>
                                            <p:strVal val="#ppt_x"/>
                                          </p:val>
                                        </p:tav>
                                      </p:tavLst>
                                    </p:anim>
                                    <p:anim calcmode="lin" valueType="num">
                                      <p:cBhvr additive="base">
                                        <p:cTn id="8" dur="500" fill="hold"/>
                                        <p:tgtEl>
                                          <p:spTgt spid="74753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 presetClass="emph" presetSubtype="7" nodeType="afterEffect">
                                  <p:stCondLst>
                                    <p:cond delay="0"/>
                                  </p:stCondLst>
                                  <p:childTnLst>
                                    <p:set>
                                      <p:cBhvr override="childStyle">
                                        <p:cTn id="11" dur="indefinite"/>
                                        <p:tgtEl>
                                          <p:spTgt spid="747525">
                                            <p:txEl>
                                              <p:charRg st="21" end="36"/>
                                            </p:txEl>
                                          </p:spTgt>
                                        </p:tgtEl>
                                        <p:attrNameLst>
                                          <p:attrName>style.fontStyle</p:attrName>
                                        </p:attrNameLst>
                                      </p:cBhvr>
                                      <p:to>
                                        <p:strVal val="italic"/>
                                      </p:to>
                                    </p:set>
                                    <p:set>
                                      <p:cBhvr override="childStyle">
                                        <p:cTn id="12" dur="indefinite"/>
                                        <p:tgtEl>
                                          <p:spTgt spid="747525">
                                            <p:txEl>
                                              <p:charRg st="21" end="36"/>
                                            </p:txEl>
                                          </p:spTgt>
                                        </p:tgtEl>
                                        <p:attrNameLst>
                                          <p:attrName>style.fontWeight</p:attrName>
                                        </p:attrNameLst>
                                      </p:cBhvr>
                                      <p:to>
                                        <p:strVal val="bold"/>
                                      </p:to>
                                    </p:set>
                                    <p:set>
                                      <p:cBhvr override="childStyle">
                                        <p:cTn id="13" dur="indefinite"/>
                                        <p:tgtEl>
                                          <p:spTgt spid="747525">
                                            <p:txEl>
                                              <p:charRg st="21" end="36"/>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日期占位符 1"/>
          <p:cNvSpPr txBox="1">
            <a:spLocks noGrp="1"/>
          </p:cNvSpPr>
          <p:nvPr>
            <p:ph type="dt" sz="half" idx="10"/>
          </p:nvPr>
        </p:nvSpPr>
        <p:spPr bwMode="auto">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F65E08FA-08D4-4C4C-B078-D5E7AD4B8BA6}"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24579" name="灯片编号占位符 2"/>
          <p:cNvSpPr txBox="1">
            <a:spLocks noGrp="1"/>
          </p:cNvSpPr>
          <p:nvPr>
            <p:ph type="sldNum" sz="quarter" idx="11"/>
          </p:nvPr>
        </p:nvSpPr>
        <p:spPr>
          <a:xfrm>
            <a:off x="61913" y="6589713"/>
            <a:ext cx="909637" cy="230187"/>
          </a:xfrm>
          <a:ln/>
        </p:spPr>
        <p:txBody>
          <a:bodyPr/>
          <a:lstStyle>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fld id="{9A0DB2DC-4C9A-4742-B13C-FB6460FD3503}" type="slidenum">
              <a:rPr lang="en-US" altLang="zh-CN" sz="1600" dirty="0">
                <a:solidFill>
                  <a:srgbClr val="252543"/>
                </a:solidFill>
                <a:latin typeface="Arial" panose="020B0604020202020204" pitchFamily="34" charset="0"/>
                <a:ea typeface="方正综艺简体" pitchFamily="2" charset="-122"/>
              </a:rPr>
            </a:fld>
            <a:endParaRPr lang="en-US" altLang="zh-CN" sz="1600" dirty="0">
              <a:solidFill>
                <a:srgbClr val="252543"/>
              </a:solidFill>
              <a:latin typeface="Arial" panose="020B0604020202020204" pitchFamily="34" charset="0"/>
              <a:ea typeface="方正综艺简体" pitchFamily="2" charset="-122"/>
            </a:endParaRPr>
          </a:p>
        </p:txBody>
      </p:sp>
      <p:sp>
        <p:nvSpPr>
          <p:cNvPr id="24580" name="Rectangle 2"/>
          <p:cNvSpPr/>
          <p:nvPr/>
        </p:nvSpPr>
        <p:spPr>
          <a:xfrm>
            <a:off x="1173163" y="936625"/>
            <a:ext cx="5870575" cy="1143000"/>
          </a:xfrm>
          <a:prstGeom prst="rect">
            <a:avLst/>
          </a:prstGeom>
          <a:noFill/>
          <a:ln w="9525">
            <a:noFill/>
          </a:ln>
        </p:spPr>
        <p:txBody>
          <a:bodyPr anchor="ctr" anchorCtr="0"/>
          <a:p>
            <a:pPr eaLnBrk="1" hangingPunct="1"/>
            <a:r>
              <a:rPr lang="zh-CN" altLang="en-US" sz="3200" b="0" dirty="0">
                <a:solidFill>
                  <a:srgbClr val="990000"/>
                </a:solidFill>
                <a:latin typeface="Arial" panose="020B0604020202020204" pitchFamily="34" charset="0"/>
                <a:ea typeface="黑体" panose="02010609060101010101" pitchFamily="2" charset="-122"/>
              </a:rPr>
              <a:t>灰度图像</a:t>
            </a:r>
            <a:endParaRPr lang="zh-CN" altLang="en-US" sz="3200" b="0" dirty="0">
              <a:solidFill>
                <a:srgbClr val="990000"/>
              </a:solidFill>
              <a:latin typeface="Arial" panose="020B0604020202020204" pitchFamily="34" charset="0"/>
              <a:ea typeface="黑体" panose="02010609060101010101" pitchFamily="2" charset="-122"/>
            </a:endParaRPr>
          </a:p>
        </p:txBody>
      </p:sp>
      <p:sp>
        <p:nvSpPr>
          <p:cNvPr id="24581" name="Rectangle 3"/>
          <p:cNvSpPr/>
          <p:nvPr/>
        </p:nvSpPr>
        <p:spPr>
          <a:xfrm>
            <a:off x="1173163" y="2079625"/>
            <a:ext cx="7612062" cy="1187450"/>
          </a:xfrm>
          <a:prstGeom prst="rect">
            <a:avLst/>
          </a:prstGeom>
          <a:noFill/>
          <a:ln w="9525">
            <a:noFill/>
          </a:ln>
        </p:spPr>
        <p:txBody>
          <a:bodyPr>
            <a:spAutoFit/>
          </a:bodyPr>
          <a:p>
            <a:pPr eaLnBrk="1" hangingPunct="1">
              <a:spcBef>
                <a:spcPct val="20000"/>
              </a:spcBef>
            </a:pPr>
            <a:r>
              <a:rPr lang="en-US" altLang="zh-CN" sz="2400" dirty="0">
                <a:solidFill>
                  <a:schemeClr val="hlink"/>
                </a:solidFill>
                <a:latin typeface="Times New Roman" panose="02020603050405020304" pitchFamily="18" charset="0"/>
                <a:ea typeface="楷体_GB2312" pitchFamily="49" charset="-122"/>
              </a:rPr>
              <a:t>        </a:t>
            </a:r>
            <a:r>
              <a:rPr lang="zh-CN" altLang="en-US" sz="2400" u="sng" dirty="0">
                <a:solidFill>
                  <a:schemeClr val="hlink"/>
                </a:solidFill>
                <a:latin typeface="Times New Roman" panose="02020603050405020304" pitchFamily="18" charset="0"/>
                <a:ea typeface="楷体_GB2312" pitchFamily="49" charset="-122"/>
              </a:rPr>
              <a:t>灰度图像</a:t>
            </a:r>
            <a:r>
              <a:rPr lang="zh-CN" altLang="en-US" sz="2400" dirty="0">
                <a:latin typeface="Times New Roman" panose="02020603050405020304" pitchFamily="18" charset="0"/>
                <a:ea typeface="楷体_GB2312" pitchFamily="49" charset="-122"/>
              </a:rPr>
              <a:t>（亦称单色图像），</a:t>
            </a:r>
            <a:r>
              <a:rPr lang="zh-CN" altLang="en-US" sz="2400" dirty="0">
                <a:solidFill>
                  <a:srgbClr val="FF0000"/>
                </a:solidFill>
                <a:latin typeface="Times New Roman" panose="02020603050405020304" pitchFamily="18" charset="0"/>
                <a:ea typeface="楷体_GB2312" pitchFamily="49" charset="-122"/>
              </a:rPr>
              <a:t>每个象素的亮度用一个整数来表示</a:t>
            </a:r>
            <a:r>
              <a:rPr lang="zh-CN" altLang="en-US" sz="2400" dirty="0">
                <a:latin typeface="Times New Roman" panose="02020603050405020304" pitchFamily="18" charset="0"/>
                <a:ea typeface="楷体_GB2312" pitchFamily="49" charset="-122"/>
              </a:rPr>
              <a:t>，通常数值范围在</a:t>
            </a:r>
            <a:r>
              <a:rPr lang="en-US" altLang="zh-CN" sz="2400" dirty="0">
                <a:latin typeface="Times New Roman" panose="02020603050405020304" pitchFamily="18" charset="0"/>
                <a:ea typeface="楷体_GB2312" pitchFamily="49" charset="-122"/>
              </a:rPr>
              <a:t>0</a:t>
            </a:r>
            <a:r>
              <a:rPr lang="zh-CN" altLang="en-US" sz="2400" dirty="0">
                <a:latin typeface="Times New Roman" panose="02020603050405020304" pitchFamily="18" charset="0"/>
                <a:ea typeface="楷体_GB2312" pitchFamily="49" charset="-122"/>
              </a:rPr>
              <a:t>到</a:t>
            </a:r>
            <a:r>
              <a:rPr lang="en-US" altLang="zh-CN" sz="2400" dirty="0">
                <a:latin typeface="Times New Roman" panose="02020603050405020304" pitchFamily="18" charset="0"/>
                <a:ea typeface="楷体_GB2312" pitchFamily="49" charset="-122"/>
              </a:rPr>
              <a:t>255</a:t>
            </a:r>
            <a:r>
              <a:rPr lang="zh-CN" altLang="en-US" sz="2400" dirty="0">
                <a:latin typeface="Times New Roman" panose="02020603050405020304" pitchFamily="18" charset="0"/>
                <a:ea typeface="楷体_GB2312" pitchFamily="49" charset="-122"/>
              </a:rPr>
              <a:t>之间，</a:t>
            </a:r>
            <a:r>
              <a:rPr lang="en-US" altLang="zh-CN" sz="2400" dirty="0">
                <a:latin typeface="Times New Roman" panose="02020603050405020304" pitchFamily="18" charset="0"/>
                <a:ea typeface="楷体_GB2312" pitchFamily="49" charset="-122"/>
              </a:rPr>
              <a:t>0</a:t>
            </a:r>
            <a:r>
              <a:rPr lang="zh-CN" altLang="en-US" sz="2400" dirty="0">
                <a:latin typeface="Times New Roman" panose="02020603050405020304" pitchFamily="18" charset="0"/>
                <a:ea typeface="楷体_GB2312" pitchFamily="49" charset="-122"/>
              </a:rPr>
              <a:t>表示纯黑、</a:t>
            </a:r>
            <a:r>
              <a:rPr lang="en-US" altLang="zh-CN" sz="2400" dirty="0">
                <a:latin typeface="Times New Roman" panose="02020603050405020304" pitchFamily="18" charset="0"/>
                <a:ea typeface="楷体_GB2312" pitchFamily="49" charset="-122"/>
              </a:rPr>
              <a:t>255</a:t>
            </a:r>
            <a:r>
              <a:rPr lang="zh-CN" altLang="en-US" sz="2400" dirty="0">
                <a:latin typeface="Times New Roman" panose="02020603050405020304" pitchFamily="18" charset="0"/>
                <a:ea typeface="楷体_GB2312" pitchFamily="49" charset="-122"/>
              </a:rPr>
              <a:t>表示纯白，而其它表示灰色。 </a:t>
            </a:r>
            <a:endParaRPr lang="zh-CN" altLang="en-US" sz="2400" dirty="0">
              <a:latin typeface="Times New Roman" panose="02020603050405020304" pitchFamily="18" charset="0"/>
              <a:ea typeface="楷体_GB2312" pitchFamily="49" charset="-122"/>
            </a:endParaRPr>
          </a:p>
        </p:txBody>
      </p:sp>
      <p:pic>
        <p:nvPicPr>
          <p:cNvPr id="24582" name="Picture 4" descr="grayscale"/>
          <p:cNvPicPr>
            <a:picLocks noChangeAspect="1"/>
          </p:cNvPicPr>
          <p:nvPr/>
        </p:nvPicPr>
        <p:blipFill>
          <a:blip r:embed="rId1"/>
          <a:stretch>
            <a:fillRect/>
          </a:stretch>
        </p:blipFill>
        <p:spPr>
          <a:xfrm>
            <a:off x="3348038" y="3465513"/>
            <a:ext cx="2813050" cy="2813050"/>
          </a:xfrm>
          <a:prstGeom prst="rect">
            <a:avLst/>
          </a:prstGeom>
          <a:noFill/>
          <a:ln w="9525">
            <a:noFill/>
          </a:ln>
        </p:spPr>
      </p:pic>
      <p:sp>
        <p:nvSpPr>
          <p:cNvPr id="24583" name="Rectangle 5"/>
          <p:cNvSpPr/>
          <p:nvPr/>
        </p:nvSpPr>
        <p:spPr>
          <a:xfrm>
            <a:off x="323850" y="195263"/>
            <a:ext cx="7342188" cy="519112"/>
          </a:xfrm>
          <a:prstGeom prst="rect">
            <a:avLst/>
          </a:prstGeom>
          <a:noFill/>
          <a:ln w="9525">
            <a:noFill/>
          </a:ln>
        </p:spPr>
        <p:txBody>
          <a:bodyPr>
            <a:spAutoFit/>
          </a:bodyPr>
          <a:p>
            <a:pPr eaLnBrk="1" hangingPunct="1"/>
            <a:r>
              <a:rPr lang="zh-CN" altLang="en-US" sz="2800" dirty="0">
                <a:solidFill>
                  <a:schemeClr val="bg1"/>
                </a:solidFill>
                <a:latin typeface="Arial" panose="020B0604020202020204" pitchFamily="34" charset="0"/>
                <a:ea typeface="黑体" panose="02010609060101010101" pitchFamily="2" charset="-122"/>
              </a:rPr>
              <a:t>数字图像在计算机中如何表示？</a:t>
            </a:r>
            <a:endParaRPr lang="zh-CN" altLang="en-US" sz="2800" dirty="0">
              <a:solidFill>
                <a:schemeClr val="bg1"/>
              </a:solidFill>
              <a:latin typeface="Arial" panose="020B0604020202020204" pitchFamily="34" charset="0"/>
              <a:ea typeface="黑体" panose="0201060906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日期占位符 1"/>
          <p:cNvSpPr txBox="1">
            <a:spLocks noGrp="1"/>
          </p:cNvSpPr>
          <p:nvPr>
            <p:ph type="dt" sz="half" idx="10"/>
          </p:nvPr>
        </p:nvSpPr>
        <p:spPr bwMode="auto">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3FA2E6EE-B4FD-4CF3-A75A-8B6D5D1BC39E}"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26627" name="灯片编号占位符 2"/>
          <p:cNvSpPr txBox="1">
            <a:spLocks noGrp="1"/>
          </p:cNvSpPr>
          <p:nvPr>
            <p:ph type="sldNum" sz="quarter" idx="11"/>
          </p:nvPr>
        </p:nvSpPr>
        <p:spPr>
          <a:xfrm>
            <a:off x="61913" y="6589713"/>
            <a:ext cx="909637" cy="230187"/>
          </a:xfrm>
          <a:ln/>
        </p:spPr>
        <p:txBody>
          <a:bodyPr/>
          <a:lstStyle>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fld id="{9A0DB2DC-4C9A-4742-B13C-FB6460FD3503}" type="slidenum">
              <a:rPr lang="en-US" altLang="zh-CN" sz="1600" dirty="0">
                <a:solidFill>
                  <a:srgbClr val="252543"/>
                </a:solidFill>
                <a:latin typeface="Arial" panose="020B0604020202020204" pitchFamily="34" charset="0"/>
                <a:ea typeface="方正综艺简体" pitchFamily="2" charset="-122"/>
              </a:rPr>
            </a:fld>
            <a:endParaRPr lang="en-US" altLang="zh-CN" sz="1600" dirty="0">
              <a:solidFill>
                <a:srgbClr val="252543"/>
              </a:solidFill>
              <a:latin typeface="Arial" panose="020B0604020202020204" pitchFamily="34" charset="0"/>
              <a:ea typeface="方正综艺简体" pitchFamily="2" charset="-122"/>
            </a:endParaRPr>
          </a:p>
        </p:txBody>
      </p:sp>
      <p:sp>
        <p:nvSpPr>
          <p:cNvPr id="26628" name="Rectangle 2"/>
          <p:cNvSpPr/>
          <p:nvPr/>
        </p:nvSpPr>
        <p:spPr>
          <a:xfrm>
            <a:off x="1173163" y="936625"/>
            <a:ext cx="5870575" cy="1143000"/>
          </a:xfrm>
          <a:prstGeom prst="rect">
            <a:avLst/>
          </a:prstGeom>
          <a:noFill/>
          <a:ln w="9525">
            <a:noFill/>
          </a:ln>
        </p:spPr>
        <p:txBody>
          <a:bodyPr anchor="ctr" anchorCtr="0"/>
          <a:p>
            <a:pPr eaLnBrk="1" hangingPunct="1"/>
            <a:r>
              <a:rPr lang="zh-CN" altLang="en-US" sz="3200" b="0" dirty="0">
                <a:solidFill>
                  <a:srgbClr val="990000"/>
                </a:solidFill>
                <a:latin typeface="Arial" panose="020B0604020202020204" pitchFamily="34" charset="0"/>
                <a:ea typeface="黑体" panose="02010609060101010101" pitchFamily="2" charset="-122"/>
              </a:rPr>
              <a:t>灰度图像实例</a:t>
            </a:r>
            <a:endParaRPr lang="zh-CN" altLang="en-US" sz="3200" b="0" dirty="0">
              <a:solidFill>
                <a:srgbClr val="990000"/>
              </a:solidFill>
              <a:latin typeface="Arial" panose="020B0604020202020204" pitchFamily="34" charset="0"/>
              <a:ea typeface="黑体" panose="02010609060101010101" pitchFamily="2" charset="-122"/>
            </a:endParaRPr>
          </a:p>
        </p:txBody>
      </p:sp>
      <p:graphicFrame>
        <p:nvGraphicFramePr>
          <p:cNvPr id="751619" name="Object 3"/>
          <p:cNvGraphicFramePr>
            <a:graphicFrameLocks noChangeAspect="1"/>
          </p:cNvGraphicFramePr>
          <p:nvPr/>
        </p:nvGraphicFramePr>
        <p:xfrm>
          <a:off x="4103688" y="2295525"/>
          <a:ext cx="1116012" cy="1049338"/>
        </p:xfrm>
        <a:graphic>
          <a:graphicData uri="http://schemas.openxmlformats.org/presentationml/2006/ole">
            <mc:AlternateContent xmlns:mc="http://schemas.openxmlformats.org/markup-compatibility/2006">
              <mc:Choice xmlns:v="urn:schemas-microsoft-com:vml" Requires="v">
                <p:oleObj spid="_x0000_s3082" name="" r:id="rId1" imgW="3581400" imgH="3048000" progId="Photoshop.Image.6">
                  <p:embed/>
                </p:oleObj>
              </mc:Choice>
              <mc:Fallback>
                <p:oleObj name="" r:id="rId1" imgW="3581400" imgH="3048000" progId="Photoshop.Image.6">
                  <p:embed/>
                  <p:pic>
                    <p:nvPicPr>
                      <p:cNvPr id="0" name="图片 3081"/>
                      <p:cNvPicPr/>
                      <p:nvPr/>
                    </p:nvPicPr>
                    <p:blipFill>
                      <a:blip r:embed="rId2"/>
                      <a:stretch>
                        <a:fillRect/>
                      </a:stretch>
                    </p:blipFill>
                    <p:spPr>
                      <a:xfrm>
                        <a:off x="4103688" y="2295525"/>
                        <a:ext cx="1116012" cy="1049338"/>
                      </a:xfrm>
                      <a:prstGeom prst="rect">
                        <a:avLst/>
                      </a:prstGeom>
                      <a:noFill/>
                      <a:ln w="19050" cap="flat" cmpd="sng">
                        <a:solidFill>
                          <a:srgbClr val="FF0000"/>
                        </a:solidFill>
                        <a:prstDash val="solid"/>
                        <a:miter/>
                        <a:headEnd type="none" w="med" len="med"/>
                        <a:tailEnd type="none" w="med" len="med"/>
                      </a:ln>
                    </p:spPr>
                  </p:pic>
                </p:oleObj>
              </mc:Fallback>
            </mc:AlternateContent>
          </a:graphicData>
        </a:graphic>
      </p:graphicFrame>
      <p:graphicFrame>
        <p:nvGraphicFramePr>
          <p:cNvPr id="751620" name="Object 4"/>
          <p:cNvGraphicFramePr>
            <a:graphicFrameLocks noChangeAspect="1"/>
          </p:cNvGraphicFramePr>
          <p:nvPr/>
        </p:nvGraphicFramePr>
        <p:xfrm>
          <a:off x="4103688" y="3608388"/>
          <a:ext cx="4492625" cy="2163762"/>
        </p:xfrm>
        <a:graphic>
          <a:graphicData uri="http://schemas.openxmlformats.org/presentationml/2006/ole">
            <mc:AlternateContent xmlns:mc="http://schemas.openxmlformats.org/markup-compatibility/2006">
              <mc:Choice xmlns:v="urn:schemas-microsoft-com:vml" Requires="v">
                <p:oleObj spid="_x0000_s3083" name="" r:id="rId3" imgW="5232400" imgH="2425700" progId="Photoshop.Image.7">
                  <p:embed/>
                </p:oleObj>
              </mc:Choice>
              <mc:Fallback>
                <p:oleObj name="" r:id="rId3" imgW="5232400" imgH="2425700" progId="Photoshop.Image.7">
                  <p:embed/>
                  <p:pic>
                    <p:nvPicPr>
                      <p:cNvPr id="0" name="图片 3082"/>
                      <p:cNvPicPr/>
                      <p:nvPr/>
                    </p:nvPicPr>
                    <p:blipFill>
                      <a:blip r:embed="rId4"/>
                      <a:srcRect l="688" t="446" r="482" b="3413"/>
                      <a:stretch>
                        <a:fillRect/>
                      </a:stretch>
                    </p:blipFill>
                    <p:spPr>
                      <a:xfrm>
                        <a:off x="4103688" y="3608388"/>
                        <a:ext cx="4492625" cy="2163762"/>
                      </a:xfrm>
                      <a:prstGeom prst="rect">
                        <a:avLst/>
                      </a:prstGeom>
                      <a:noFill/>
                      <a:ln w="19050" cap="flat" cmpd="sng">
                        <a:solidFill>
                          <a:srgbClr val="FF0000"/>
                        </a:solidFill>
                        <a:prstDash val="solid"/>
                        <a:miter/>
                        <a:headEnd type="none" w="med" len="med"/>
                        <a:tailEnd type="none" w="med" len="med"/>
                      </a:ln>
                    </p:spPr>
                  </p:pic>
                </p:oleObj>
              </mc:Fallback>
            </mc:AlternateContent>
          </a:graphicData>
        </a:graphic>
      </p:graphicFrame>
      <p:graphicFrame>
        <p:nvGraphicFramePr>
          <p:cNvPr id="26631" name="Object 5"/>
          <p:cNvGraphicFramePr>
            <a:graphicFrameLocks noChangeAspect="1"/>
          </p:cNvGraphicFramePr>
          <p:nvPr/>
        </p:nvGraphicFramePr>
        <p:xfrm>
          <a:off x="1008063" y="2295525"/>
          <a:ext cx="2714625" cy="2897188"/>
        </p:xfrm>
        <a:graphic>
          <a:graphicData uri="http://schemas.openxmlformats.org/presentationml/2006/ole">
            <mc:AlternateContent xmlns:mc="http://schemas.openxmlformats.org/markup-compatibility/2006">
              <mc:Choice xmlns:v="urn:schemas-microsoft-com:vml" Requires="v">
                <p:oleObj spid="_x0000_s3084" name="" r:id="rId5" imgW="7620000" imgH="7620000" progId="Photoshop.Image.7">
                  <p:embed/>
                </p:oleObj>
              </mc:Choice>
              <mc:Fallback>
                <p:oleObj name="" r:id="rId5" imgW="7620000" imgH="7620000" progId="Photoshop.Image.7">
                  <p:embed/>
                  <p:pic>
                    <p:nvPicPr>
                      <p:cNvPr id="0" name="图片 3083"/>
                      <p:cNvPicPr/>
                      <p:nvPr/>
                    </p:nvPicPr>
                    <p:blipFill>
                      <a:blip r:embed="rId6"/>
                      <a:stretch>
                        <a:fillRect/>
                      </a:stretch>
                    </p:blipFill>
                    <p:spPr>
                      <a:xfrm>
                        <a:off x="1008063" y="2295525"/>
                        <a:ext cx="2714625" cy="2897188"/>
                      </a:xfrm>
                      <a:prstGeom prst="rect">
                        <a:avLst/>
                      </a:prstGeom>
                      <a:noFill/>
                      <a:ln w="38100">
                        <a:noFill/>
                        <a:miter/>
                      </a:ln>
                    </p:spPr>
                  </p:pic>
                </p:oleObj>
              </mc:Fallback>
            </mc:AlternateContent>
          </a:graphicData>
        </a:graphic>
      </p:graphicFrame>
      <p:sp>
        <p:nvSpPr>
          <p:cNvPr id="751622" name="Rectangle 6"/>
          <p:cNvSpPr/>
          <p:nvPr/>
        </p:nvSpPr>
        <p:spPr>
          <a:xfrm>
            <a:off x="2493963" y="2624138"/>
            <a:ext cx="220662" cy="227012"/>
          </a:xfrm>
          <a:prstGeom prst="rect">
            <a:avLst/>
          </a:prstGeom>
          <a:noFill/>
          <a:ln w="19050" cap="flat" cmpd="sng">
            <a:solidFill>
              <a:srgbClr val="FF0000"/>
            </a:solidFill>
            <a:prstDash val="solid"/>
            <a:miter/>
            <a:headEnd type="none" w="med" len="med"/>
            <a:tailEnd type="none" w="med" len="med"/>
          </a:ln>
        </p:spPr>
        <p:txBody>
          <a:bodyPr wrap="none" anchor="ctr" anchorCtr="0"/>
          <a:p>
            <a:pPr eaLnBrk="1" hangingPunct="1">
              <a:spcBef>
                <a:spcPct val="20000"/>
              </a:spcBef>
              <a:buChar char="•"/>
            </a:pPr>
            <a:endParaRPr lang="zh-CN" altLang="en-US" dirty="0">
              <a:latin typeface="Times New Roman" panose="02020603050405020304" pitchFamily="18" charset="0"/>
            </a:endParaRPr>
          </a:p>
        </p:txBody>
      </p:sp>
      <p:sp>
        <p:nvSpPr>
          <p:cNvPr id="751623" name="Rectangle 7"/>
          <p:cNvSpPr/>
          <p:nvPr/>
        </p:nvSpPr>
        <p:spPr>
          <a:xfrm>
            <a:off x="6256338" y="2273300"/>
            <a:ext cx="2819400" cy="701675"/>
          </a:xfrm>
          <a:prstGeom prst="rect">
            <a:avLst/>
          </a:prstGeom>
          <a:noFill/>
          <a:ln w="9525">
            <a:noFill/>
          </a:ln>
        </p:spPr>
        <p:txBody>
          <a:bodyPr anchor="ctr" anchorCtr="0">
            <a:spAutoFit/>
          </a:bodyPr>
          <a:p>
            <a:pPr eaLnBrk="1" hangingPunct="1"/>
            <a:r>
              <a:rPr lang="zh-CN" altLang="en-US" dirty="0">
                <a:latin typeface="楷体_GB2312" pitchFamily="49" charset="-122"/>
                <a:ea typeface="楷体_GB2312" pitchFamily="49" charset="-122"/>
              </a:rPr>
              <a:t>局部灰度图象（</a:t>
            </a:r>
            <a:r>
              <a:rPr lang="en-US" altLang="zh-CN" dirty="0">
                <a:latin typeface="楷体_GB2312" pitchFamily="49" charset="-122"/>
                <a:ea typeface="楷体_GB2312" pitchFamily="49" charset="-122"/>
              </a:rPr>
              <a:t>8x8</a:t>
            </a:r>
            <a:r>
              <a:rPr lang="zh-CN" altLang="en-US" dirty="0">
                <a:latin typeface="楷体_GB2312" pitchFamily="49" charset="-122"/>
                <a:ea typeface="楷体_GB2312" pitchFamily="49" charset="-122"/>
              </a:rPr>
              <a:t>）对应的数值矩阵</a:t>
            </a:r>
            <a:endParaRPr lang="zh-CN" altLang="en-US" dirty="0">
              <a:latin typeface="楷体_GB2312" pitchFamily="49" charset="-122"/>
              <a:ea typeface="楷体_GB2312" pitchFamily="49" charset="-122"/>
            </a:endParaRPr>
          </a:p>
        </p:txBody>
      </p:sp>
      <p:sp>
        <p:nvSpPr>
          <p:cNvPr id="751624" name="Line 8"/>
          <p:cNvSpPr/>
          <p:nvPr/>
        </p:nvSpPr>
        <p:spPr>
          <a:xfrm>
            <a:off x="4194175" y="2378075"/>
            <a:ext cx="233363" cy="1374775"/>
          </a:xfrm>
          <a:prstGeom prst="line">
            <a:avLst/>
          </a:prstGeom>
          <a:ln w="19050" cap="flat" cmpd="sng">
            <a:solidFill>
              <a:srgbClr val="FF0000"/>
            </a:solidFill>
            <a:prstDash val="solid"/>
            <a:headEnd type="none" w="med" len="med"/>
            <a:tailEnd type="triangle" w="med" len="med"/>
          </a:ln>
        </p:spPr>
      </p:sp>
      <p:sp>
        <p:nvSpPr>
          <p:cNvPr id="751625" name="Line 9"/>
          <p:cNvSpPr/>
          <p:nvPr/>
        </p:nvSpPr>
        <p:spPr>
          <a:xfrm>
            <a:off x="4310063" y="2378075"/>
            <a:ext cx="514350" cy="1374775"/>
          </a:xfrm>
          <a:prstGeom prst="line">
            <a:avLst/>
          </a:prstGeom>
          <a:ln w="19050" cap="flat" cmpd="sng">
            <a:solidFill>
              <a:srgbClr val="FF0000"/>
            </a:solidFill>
            <a:prstDash val="solid"/>
            <a:headEnd type="none" w="med" len="med"/>
            <a:tailEnd type="triangle" w="med" len="med"/>
          </a:ln>
        </p:spPr>
      </p:sp>
      <p:sp>
        <p:nvSpPr>
          <p:cNvPr id="751626" name="Line 10"/>
          <p:cNvSpPr/>
          <p:nvPr/>
        </p:nvSpPr>
        <p:spPr>
          <a:xfrm>
            <a:off x="5149850" y="2355850"/>
            <a:ext cx="3238500" cy="1397000"/>
          </a:xfrm>
          <a:prstGeom prst="line">
            <a:avLst/>
          </a:prstGeom>
          <a:ln w="19050" cap="flat" cmpd="sng">
            <a:solidFill>
              <a:srgbClr val="FF0000"/>
            </a:solidFill>
            <a:prstDash val="solid"/>
            <a:headEnd type="none" w="med" len="med"/>
            <a:tailEnd type="triangle" w="med" len="med"/>
          </a:ln>
        </p:spPr>
      </p:sp>
      <p:graphicFrame>
        <p:nvGraphicFramePr>
          <p:cNvPr id="751627" name="Object 11"/>
          <p:cNvGraphicFramePr>
            <a:graphicFrameLocks noChangeAspect="1"/>
          </p:cNvGraphicFramePr>
          <p:nvPr/>
        </p:nvGraphicFramePr>
        <p:xfrm>
          <a:off x="2508250" y="2644775"/>
          <a:ext cx="187325" cy="190500"/>
        </p:xfrm>
        <a:graphic>
          <a:graphicData uri="http://schemas.openxmlformats.org/presentationml/2006/ole">
            <mc:AlternateContent xmlns:mc="http://schemas.openxmlformats.org/markup-compatibility/2006">
              <mc:Choice xmlns:v="urn:schemas-microsoft-com:vml" Requires="v">
                <p:oleObj spid="_x0000_s3086" name="" r:id="rId7" imgW="228600" imgH="241300" progId="Photoshop.Image.10">
                  <p:embed/>
                </p:oleObj>
              </mc:Choice>
              <mc:Fallback>
                <p:oleObj name="" r:id="rId7" imgW="228600" imgH="241300" progId="Photoshop.Image.10">
                  <p:embed/>
                  <p:pic>
                    <p:nvPicPr>
                      <p:cNvPr id="0" name="图片 3085"/>
                      <p:cNvPicPr/>
                      <p:nvPr/>
                    </p:nvPicPr>
                    <p:blipFill>
                      <a:blip r:embed="rId8"/>
                      <a:stretch>
                        <a:fillRect/>
                      </a:stretch>
                    </p:blipFill>
                    <p:spPr>
                      <a:xfrm>
                        <a:off x="2508250" y="2644775"/>
                        <a:ext cx="187325" cy="190500"/>
                      </a:xfrm>
                      <a:prstGeom prst="rect">
                        <a:avLst/>
                      </a:prstGeom>
                      <a:noFill/>
                      <a:ln w="38100">
                        <a:noFill/>
                        <a:miter/>
                      </a:ln>
                    </p:spPr>
                  </p:pic>
                </p:oleObj>
              </mc:Fallback>
            </mc:AlternateContent>
          </a:graphicData>
        </a:graphic>
      </p:graphicFrame>
      <p:sp>
        <p:nvSpPr>
          <p:cNvPr id="751628" name="AutoShape 12"/>
          <p:cNvSpPr/>
          <p:nvPr/>
        </p:nvSpPr>
        <p:spPr>
          <a:xfrm rot="5400000">
            <a:off x="8032750" y="2992438"/>
            <a:ext cx="450850" cy="414337"/>
          </a:xfrm>
          <a:prstGeom prst="rightArrow">
            <a:avLst>
              <a:gd name="adj1" fmla="val 50000"/>
              <a:gd name="adj2" fmla="val 27203"/>
            </a:avLst>
          </a:prstGeom>
          <a:noFill/>
          <a:ln w="19050" cap="flat" cmpd="sng">
            <a:solidFill>
              <a:schemeClr val="tx1"/>
            </a:solidFill>
            <a:prstDash val="solid"/>
            <a:miter/>
            <a:headEnd type="none" w="med" len="med"/>
            <a:tailEnd type="none" w="med" len="med"/>
          </a:ln>
        </p:spPr>
        <p:txBody>
          <a:bodyPr wrap="none" anchor="ctr" anchorCtr="0"/>
          <a:p>
            <a:pPr eaLnBrk="1" hangingPunct="1">
              <a:spcBef>
                <a:spcPct val="20000"/>
              </a:spcBef>
              <a:buChar char="•"/>
            </a:pPr>
            <a:endParaRPr lang="zh-CN" altLang="en-US" dirty="0">
              <a:latin typeface="Times New Roman" panose="02020603050405020304" pitchFamily="18" charset="0"/>
            </a:endParaRPr>
          </a:p>
        </p:txBody>
      </p:sp>
      <p:sp>
        <p:nvSpPr>
          <p:cNvPr id="26639" name="Rectangle 13"/>
          <p:cNvSpPr/>
          <p:nvPr/>
        </p:nvSpPr>
        <p:spPr>
          <a:xfrm>
            <a:off x="323850" y="195263"/>
            <a:ext cx="7342188" cy="519112"/>
          </a:xfrm>
          <a:prstGeom prst="rect">
            <a:avLst/>
          </a:prstGeom>
          <a:noFill/>
          <a:ln w="9525">
            <a:noFill/>
          </a:ln>
        </p:spPr>
        <p:txBody>
          <a:bodyPr>
            <a:spAutoFit/>
          </a:bodyPr>
          <a:p>
            <a:pPr eaLnBrk="1" hangingPunct="1"/>
            <a:r>
              <a:rPr lang="zh-CN" altLang="en-US" sz="2800" dirty="0">
                <a:solidFill>
                  <a:schemeClr val="bg1"/>
                </a:solidFill>
                <a:latin typeface="Arial" panose="020B0604020202020204" pitchFamily="34" charset="0"/>
                <a:ea typeface="黑体" panose="02010609060101010101" pitchFamily="2" charset="-122"/>
              </a:rPr>
              <a:t>数字图像在计算机中如何表示？</a:t>
            </a:r>
            <a:endParaRPr lang="zh-CN" altLang="en-US" sz="2800" dirty="0">
              <a:solidFill>
                <a:schemeClr val="bg1"/>
              </a:solidFill>
              <a:latin typeface="Arial" panose="020B0604020202020204" pitchFamily="34" charset="0"/>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16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1.38889E-6 2.26694E-7 L 0.22639 0.00948 " pathEditMode="relative" rAng="0" ptsTypes="AA">
                                      <p:cBhvr>
                                        <p:cTn id="10" dur="2000" fill="hold"/>
                                        <p:tgtEl>
                                          <p:spTgt spid="751627"/>
                                        </p:tgtEl>
                                        <p:attrNameLst>
                                          <p:attrName>ppt_x</p:attrName>
                                          <p:attrName>ppt_y</p:attrName>
                                        </p:attrNameLst>
                                      </p:cBhvr>
                                      <p:rCtr x="11300" y="500"/>
                                    </p:animMotion>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751627"/>
                                        </p:tgtEl>
                                      </p:cBhvr>
                                    </p:animEffect>
                                    <p:set>
                                      <p:cBhvr>
                                        <p:cTn id="14" dur="1" fill="hold">
                                          <p:stCondLst>
                                            <p:cond delay="499"/>
                                          </p:stCondLst>
                                        </p:cTn>
                                        <p:tgtEl>
                                          <p:spTgt spid="751627"/>
                                        </p:tgtEl>
                                        <p:attrNameLst>
                                          <p:attrName>style.visibility</p:attrName>
                                        </p:attrNameLst>
                                      </p:cBhvr>
                                      <p:to>
                                        <p:strVal val="hidden"/>
                                      </p:to>
                                    </p:set>
                                  </p:childTnLst>
                                </p:cTn>
                              </p:par>
                              <p:par>
                                <p:cTn id="15" presetID="23" presetClass="entr" presetSubtype="16" fill="hold" nodeType="withEffect">
                                  <p:stCondLst>
                                    <p:cond delay="0"/>
                                  </p:stCondLst>
                                  <p:childTnLst>
                                    <p:set>
                                      <p:cBhvr>
                                        <p:cTn id="16" dur="1" fill="hold">
                                          <p:stCondLst>
                                            <p:cond delay="0"/>
                                          </p:stCondLst>
                                        </p:cTn>
                                        <p:tgtEl>
                                          <p:spTgt spid="751619"/>
                                        </p:tgtEl>
                                        <p:attrNameLst>
                                          <p:attrName>style.visibility</p:attrName>
                                        </p:attrNameLst>
                                      </p:cBhvr>
                                      <p:to>
                                        <p:strVal val="visible"/>
                                      </p:to>
                                    </p:set>
                                    <p:anim calcmode="lin" valueType="num">
                                      <p:cBhvr>
                                        <p:cTn id="17" dur="1000" fill="hold"/>
                                        <p:tgtEl>
                                          <p:spTgt spid="751619"/>
                                        </p:tgtEl>
                                        <p:attrNameLst>
                                          <p:attrName>ppt_w</p:attrName>
                                        </p:attrNameLst>
                                      </p:cBhvr>
                                      <p:tavLst>
                                        <p:tav tm="0">
                                          <p:val>
                                            <p:fltVal val="0.000000"/>
                                          </p:val>
                                        </p:tav>
                                        <p:tav tm="100000">
                                          <p:val>
                                            <p:strVal val="#ppt_w"/>
                                          </p:val>
                                        </p:tav>
                                      </p:tavLst>
                                    </p:anim>
                                    <p:anim calcmode="lin" valueType="num">
                                      <p:cBhvr>
                                        <p:cTn id="18" dur="1000" fill="hold"/>
                                        <p:tgtEl>
                                          <p:spTgt spid="751619"/>
                                        </p:tgtEl>
                                        <p:attrNameLst>
                                          <p:attrName>ppt_h</p:attrName>
                                        </p:attrNameLst>
                                      </p:cBhvr>
                                      <p:tavLst>
                                        <p:tav tm="0">
                                          <p:val>
                                            <p:fltVal val="0.00000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51623"/>
                                        </p:tgtEl>
                                        <p:attrNameLst>
                                          <p:attrName>style.visibility</p:attrName>
                                        </p:attrNameLst>
                                      </p:cBhvr>
                                      <p:to>
                                        <p:strVal val="visible"/>
                                      </p:to>
                                    </p:set>
                                    <p:animEffect transition="in" filter="fade">
                                      <p:cBhvr>
                                        <p:cTn id="23" dur="500"/>
                                        <p:tgtEl>
                                          <p:spTgt spid="751623"/>
                                        </p:tgtEl>
                                      </p:cBhvr>
                                    </p:animEffect>
                                  </p:childTnLst>
                                </p:cTn>
                              </p:par>
                              <p:par>
                                <p:cTn id="24" presetID="10" presetClass="entr" presetSubtype="0" fill="hold" nodeType="withEffect">
                                  <p:stCondLst>
                                    <p:cond delay="0"/>
                                  </p:stCondLst>
                                  <p:childTnLst>
                                    <p:set>
                                      <p:cBhvr>
                                        <p:cTn id="25" dur="1" fill="hold">
                                          <p:stCondLst>
                                            <p:cond delay="0"/>
                                          </p:stCondLst>
                                        </p:cTn>
                                        <p:tgtEl>
                                          <p:spTgt spid="751620"/>
                                        </p:tgtEl>
                                        <p:attrNameLst>
                                          <p:attrName>style.visibility</p:attrName>
                                        </p:attrNameLst>
                                      </p:cBhvr>
                                      <p:to>
                                        <p:strVal val="visible"/>
                                      </p:to>
                                    </p:set>
                                    <p:animEffect transition="in" filter="fade">
                                      <p:cBhvr>
                                        <p:cTn id="26" dur="500"/>
                                        <p:tgtEl>
                                          <p:spTgt spid="75162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51628"/>
                                        </p:tgtEl>
                                        <p:attrNameLst>
                                          <p:attrName>style.visibility</p:attrName>
                                        </p:attrNameLst>
                                      </p:cBhvr>
                                      <p:to>
                                        <p:strVal val="visible"/>
                                      </p:to>
                                    </p:set>
                                    <p:animEffect transition="in" filter="fade">
                                      <p:cBhvr>
                                        <p:cTn id="29" dur="500"/>
                                        <p:tgtEl>
                                          <p:spTgt spid="75162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751624"/>
                                        </p:tgtEl>
                                        <p:attrNameLst>
                                          <p:attrName>style.visibility</p:attrName>
                                        </p:attrNameLst>
                                      </p:cBhvr>
                                      <p:to>
                                        <p:strVal val="visible"/>
                                      </p:to>
                                    </p:set>
                                    <p:animEffect transition="in" filter="wipe(up)">
                                      <p:cBhvr>
                                        <p:cTn id="34" dur="500"/>
                                        <p:tgtEl>
                                          <p:spTgt spid="75162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751625"/>
                                        </p:tgtEl>
                                        <p:attrNameLst>
                                          <p:attrName>style.visibility</p:attrName>
                                        </p:attrNameLst>
                                      </p:cBhvr>
                                      <p:to>
                                        <p:strVal val="visible"/>
                                      </p:to>
                                    </p:set>
                                    <p:animEffect transition="in" filter="wipe(up)">
                                      <p:cBhvr>
                                        <p:cTn id="39" dur="500"/>
                                        <p:tgtEl>
                                          <p:spTgt spid="75162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751626"/>
                                        </p:tgtEl>
                                        <p:attrNameLst>
                                          <p:attrName>style.visibility</p:attrName>
                                        </p:attrNameLst>
                                      </p:cBhvr>
                                      <p:to>
                                        <p:strVal val="visible"/>
                                      </p:to>
                                    </p:set>
                                    <p:animEffect transition="in" filter="wipe(up)">
                                      <p:cBhvr>
                                        <p:cTn id="44" dur="500"/>
                                        <p:tgtEl>
                                          <p:spTgt spid="7516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1622" grpId="0" animBg="1"/>
      <p:bldP spid="751623" grpId="0"/>
      <p:bldP spid="75162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日期占位符 1"/>
          <p:cNvSpPr txBox="1">
            <a:spLocks noGrp="1"/>
          </p:cNvSpPr>
          <p:nvPr>
            <p:ph type="dt" sz="half" idx="10"/>
          </p:nvPr>
        </p:nvSpPr>
        <p:spPr bwMode="auto">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3DE88395-981D-4814-B139-D95C8FBAAC7D}"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28675" name="灯片编号占位符 2"/>
          <p:cNvSpPr txBox="1">
            <a:spLocks noGrp="1"/>
          </p:cNvSpPr>
          <p:nvPr>
            <p:ph type="sldNum" sz="quarter" idx="11"/>
          </p:nvPr>
        </p:nvSpPr>
        <p:spPr>
          <a:xfrm>
            <a:off x="61913" y="6589713"/>
            <a:ext cx="909637" cy="230187"/>
          </a:xfrm>
          <a:ln/>
        </p:spPr>
        <p:txBody>
          <a:bodyPr/>
          <a:lstStyle>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fld id="{9A0DB2DC-4C9A-4742-B13C-FB6460FD3503}" type="slidenum">
              <a:rPr lang="en-US" altLang="zh-CN" sz="1600" dirty="0">
                <a:solidFill>
                  <a:srgbClr val="252543"/>
                </a:solidFill>
                <a:latin typeface="Arial" panose="020B0604020202020204" pitchFamily="34" charset="0"/>
                <a:ea typeface="方正综艺简体" pitchFamily="2" charset="-122"/>
              </a:rPr>
            </a:fld>
            <a:endParaRPr lang="en-US" altLang="zh-CN" sz="1600" dirty="0">
              <a:solidFill>
                <a:srgbClr val="252543"/>
              </a:solidFill>
              <a:latin typeface="Arial" panose="020B0604020202020204" pitchFamily="34" charset="0"/>
              <a:ea typeface="方正综艺简体" pitchFamily="2" charset="-122"/>
            </a:endParaRPr>
          </a:p>
        </p:txBody>
      </p:sp>
      <p:sp>
        <p:nvSpPr>
          <p:cNvPr id="28676" name="Rectangle 2"/>
          <p:cNvSpPr/>
          <p:nvPr/>
        </p:nvSpPr>
        <p:spPr>
          <a:xfrm>
            <a:off x="1173163" y="936625"/>
            <a:ext cx="5870575" cy="1143000"/>
          </a:xfrm>
          <a:prstGeom prst="rect">
            <a:avLst/>
          </a:prstGeom>
          <a:noFill/>
          <a:ln w="9525">
            <a:noFill/>
          </a:ln>
        </p:spPr>
        <p:txBody>
          <a:bodyPr anchor="ctr" anchorCtr="0"/>
          <a:p>
            <a:pPr eaLnBrk="1" hangingPunct="1"/>
            <a:r>
              <a:rPr lang="zh-CN" altLang="en-US" sz="3200" b="0" dirty="0">
                <a:solidFill>
                  <a:srgbClr val="990000"/>
                </a:solidFill>
                <a:latin typeface="Arial" panose="020B0604020202020204" pitchFamily="34" charset="0"/>
                <a:ea typeface="黑体" panose="02010609060101010101" pitchFamily="2" charset="-122"/>
              </a:rPr>
              <a:t>彩色图像</a:t>
            </a:r>
            <a:endParaRPr lang="zh-CN" altLang="en-US" sz="3200" b="0" dirty="0">
              <a:solidFill>
                <a:srgbClr val="990000"/>
              </a:solidFill>
              <a:latin typeface="Arial" panose="020B0604020202020204" pitchFamily="34" charset="0"/>
              <a:ea typeface="黑体" panose="02010609060101010101" pitchFamily="2" charset="-122"/>
            </a:endParaRPr>
          </a:p>
        </p:txBody>
      </p:sp>
      <p:sp>
        <p:nvSpPr>
          <p:cNvPr id="28677" name="Rectangle 3"/>
          <p:cNvSpPr/>
          <p:nvPr/>
        </p:nvSpPr>
        <p:spPr>
          <a:xfrm>
            <a:off x="1116013" y="2205038"/>
            <a:ext cx="7704137" cy="2312987"/>
          </a:xfrm>
          <a:prstGeom prst="rect">
            <a:avLst/>
          </a:prstGeom>
          <a:noFill/>
          <a:ln w="9525">
            <a:noFill/>
          </a:ln>
        </p:spPr>
        <p:txBody>
          <a:bodyPr>
            <a:spAutoFit/>
          </a:bodyPr>
          <a:p>
            <a:pPr eaLnBrk="1" hangingPunct="1">
              <a:spcBef>
                <a:spcPct val="20000"/>
              </a:spcBef>
            </a:pPr>
            <a:r>
              <a:rPr lang="en-US" altLang="zh-CN" sz="2800" dirty="0">
                <a:solidFill>
                  <a:schemeClr val="hlink"/>
                </a:solidFill>
                <a:latin typeface="楷体_GB2312" pitchFamily="49" charset="-122"/>
                <a:ea typeface="楷体_GB2312" pitchFamily="49" charset="-122"/>
              </a:rPr>
              <a:t>    </a:t>
            </a:r>
            <a:r>
              <a:rPr lang="zh-CN" altLang="en-US" sz="2800" u="sng" dirty="0">
                <a:solidFill>
                  <a:schemeClr val="hlink"/>
                </a:solidFill>
                <a:latin typeface="楷体_GB2312" pitchFamily="49" charset="-122"/>
                <a:ea typeface="楷体_GB2312" pitchFamily="49" charset="-122"/>
              </a:rPr>
              <a:t>彩色图象</a:t>
            </a:r>
            <a:r>
              <a:rPr lang="zh-CN" altLang="en-US" sz="2800" dirty="0">
                <a:latin typeface="楷体_GB2312" pitchFamily="49" charset="-122"/>
                <a:ea typeface="楷体_GB2312" pitchFamily="49" charset="-122"/>
              </a:rPr>
              <a:t>可以用</a:t>
            </a:r>
            <a:r>
              <a:rPr lang="zh-CN" altLang="en-US" sz="2800" dirty="0">
                <a:latin typeface="Times New Roman" panose="02020603050405020304" pitchFamily="18" charset="0"/>
                <a:ea typeface="楷体_GB2312" pitchFamily="49" charset="-122"/>
              </a:rPr>
              <a:t>“</a:t>
            </a:r>
            <a:r>
              <a:rPr lang="zh-CN" altLang="en-US" sz="2800" dirty="0">
                <a:solidFill>
                  <a:srgbClr val="FF0000"/>
                </a:solidFill>
                <a:latin typeface="楷体_GB2312" pitchFamily="49" charset="-122"/>
                <a:ea typeface="楷体_GB2312" pitchFamily="49" charset="-122"/>
              </a:rPr>
              <a:t>红</a:t>
            </a:r>
            <a:r>
              <a:rPr lang="zh-CN" altLang="en-US" sz="2800" dirty="0">
                <a:latin typeface="楷体_GB2312" pitchFamily="49" charset="-122"/>
                <a:ea typeface="楷体_GB2312" pitchFamily="49" charset="-122"/>
              </a:rPr>
              <a:t>、</a:t>
            </a:r>
            <a:r>
              <a:rPr lang="zh-CN" altLang="en-US" sz="2800" dirty="0">
                <a:solidFill>
                  <a:srgbClr val="00CC00"/>
                </a:solidFill>
                <a:latin typeface="楷体_GB2312" pitchFamily="49" charset="-122"/>
                <a:ea typeface="楷体_GB2312" pitchFamily="49" charset="-122"/>
              </a:rPr>
              <a:t>绿</a:t>
            </a:r>
            <a:r>
              <a:rPr lang="zh-CN" altLang="en-US" sz="2800" dirty="0">
                <a:latin typeface="楷体_GB2312" pitchFamily="49" charset="-122"/>
                <a:ea typeface="楷体_GB2312" pitchFamily="49" charset="-122"/>
              </a:rPr>
              <a:t>、</a:t>
            </a:r>
            <a:r>
              <a:rPr lang="zh-CN" altLang="en-US" sz="2800" dirty="0">
                <a:solidFill>
                  <a:srgbClr val="0000FF"/>
                </a:solidFill>
                <a:latin typeface="楷体_GB2312" pitchFamily="49" charset="-122"/>
                <a:ea typeface="楷体_GB2312" pitchFamily="49" charset="-122"/>
              </a:rPr>
              <a:t>蓝</a:t>
            </a:r>
            <a:r>
              <a:rPr lang="zh-CN" altLang="en-US" sz="2800" dirty="0">
                <a:solidFill>
                  <a:srgbClr val="0000FF"/>
                </a:solidFill>
                <a:latin typeface="Times New Roman" panose="02020603050405020304" pitchFamily="18" charset="0"/>
                <a:ea typeface="楷体_GB2312" pitchFamily="49" charset="-122"/>
              </a:rPr>
              <a:t>”</a:t>
            </a:r>
            <a:r>
              <a:rPr lang="zh-CN" altLang="en-US" sz="2800" u="sng" dirty="0">
                <a:solidFill>
                  <a:srgbClr val="FF0000"/>
                </a:solidFill>
                <a:latin typeface="楷体_GB2312" pitchFamily="49" charset="-122"/>
                <a:ea typeface="楷体_GB2312" pitchFamily="49" charset="-122"/>
              </a:rPr>
              <a:t>三元组</a:t>
            </a:r>
            <a:r>
              <a:rPr lang="zh-CN" altLang="en-US" sz="2800" dirty="0">
                <a:solidFill>
                  <a:srgbClr val="FF0000"/>
                </a:solidFill>
                <a:latin typeface="楷体_GB2312" pitchFamily="49" charset="-122"/>
                <a:ea typeface="楷体_GB2312" pitchFamily="49" charset="-122"/>
              </a:rPr>
              <a:t>（三基色）</a:t>
            </a:r>
            <a:r>
              <a:rPr lang="zh-CN" altLang="en-US" sz="2800" dirty="0">
                <a:latin typeface="楷体_GB2312" pitchFamily="49" charset="-122"/>
                <a:ea typeface="楷体_GB2312" pitchFamily="49" charset="-122"/>
              </a:rPr>
              <a:t>的二维矩阵来表示。</a:t>
            </a:r>
            <a:endParaRPr lang="zh-CN" altLang="en-US" sz="2800" dirty="0">
              <a:latin typeface="楷体_GB2312" pitchFamily="49" charset="-122"/>
              <a:ea typeface="楷体_GB2312" pitchFamily="49" charset="-122"/>
            </a:endParaRPr>
          </a:p>
          <a:p>
            <a:pPr eaLnBrk="1" hangingPunct="1">
              <a:spcBef>
                <a:spcPct val="20000"/>
              </a:spcBef>
            </a:pPr>
            <a:r>
              <a:rPr lang="zh-CN" altLang="en-US" sz="2800" dirty="0">
                <a:latin typeface="楷体_GB2312" pitchFamily="49" charset="-122"/>
                <a:ea typeface="楷体_GB2312" pitchFamily="49" charset="-122"/>
              </a:rPr>
              <a:t>    通常，三元组的每个数值也是在</a:t>
            </a:r>
            <a:r>
              <a:rPr lang="en-US" altLang="zh-CN" sz="2800" dirty="0">
                <a:latin typeface="楷体_GB2312" pitchFamily="49" charset="-122"/>
                <a:ea typeface="楷体_GB2312" pitchFamily="49" charset="-122"/>
              </a:rPr>
              <a:t>0</a:t>
            </a:r>
            <a:r>
              <a:rPr lang="zh-CN" altLang="en-US" sz="2800" dirty="0">
                <a:latin typeface="楷体_GB2312" pitchFamily="49" charset="-122"/>
                <a:ea typeface="楷体_GB2312" pitchFamily="49" charset="-122"/>
              </a:rPr>
              <a:t>到</a:t>
            </a:r>
            <a:r>
              <a:rPr lang="en-US" altLang="zh-CN" sz="2800" dirty="0">
                <a:latin typeface="楷体_GB2312" pitchFamily="49" charset="-122"/>
                <a:ea typeface="楷体_GB2312" pitchFamily="49" charset="-122"/>
              </a:rPr>
              <a:t>255</a:t>
            </a:r>
            <a:r>
              <a:rPr lang="zh-CN" altLang="en-US" sz="2800" dirty="0">
                <a:latin typeface="楷体_GB2312" pitchFamily="49" charset="-122"/>
                <a:ea typeface="楷体_GB2312" pitchFamily="49" charset="-122"/>
              </a:rPr>
              <a:t>之间，</a:t>
            </a:r>
            <a:r>
              <a:rPr lang="en-US" altLang="zh-CN" sz="2800" dirty="0">
                <a:latin typeface="楷体_GB2312" pitchFamily="49" charset="-122"/>
                <a:ea typeface="楷体_GB2312" pitchFamily="49" charset="-122"/>
              </a:rPr>
              <a:t>0</a:t>
            </a:r>
            <a:r>
              <a:rPr lang="zh-CN" altLang="en-US" sz="2800" dirty="0">
                <a:latin typeface="楷体_GB2312" pitchFamily="49" charset="-122"/>
                <a:ea typeface="楷体_GB2312" pitchFamily="49" charset="-122"/>
              </a:rPr>
              <a:t>表示相应的基色在该像素中没有，而</a:t>
            </a:r>
            <a:r>
              <a:rPr lang="en-US" altLang="zh-CN" sz="2800" dirty="0">
                <a:latin typeface="楷体_GB2312" pitchFamily="49" charset="-122"/>
                <a:ea typeface="楷体_GB2312" pitchFamily="49" charset="-122"/>
              </a:rPr>
              <a:t>255</a:t>
            </a:r>
            <a:r>
              <a:rPr lang="zh-CN" altLang="en-US" sz="2800" dirty="0">
                <a:latin typeface="楷体_GB2312" pitchFamily="49" charset="-122"/>
                <a:ea typeface="楷体_GB2312" pitchFamily="49" charset="-122"/>
              </a:rPr>
              <a:t>则代表相应的基色在该象素中取得最大值。</a:t>
            </a:r>
            <a:endParaRPr lang="zh-CN" altLang="en-US" sz="2800" dirty="0">
              <a:latin typeface="楷体_GB2312" pitchFamily="49" charset="-122"/>
              <a:ea typeface="楷体_GB2312" pitchFamily="49" charset="-122"/>
            </a:endParaRPr>
          </a:p>
        </p:txBody>
      </p:sp>
      <p:sp>
        <p:nvSpPr>
          <p:cNvPr id="28678" name="Rectangle 5"/>
          <p:cNvSpPr/>
          <p:nvPr/>
        </p:nvSpPr>
        <p:spPr>
          <a:xfrm>
            <a:off x="323850" y="195263"/>
            <a:ext cx="7342188" cy="519112"/>
          </a:xfrm>
          <a:prstGeom prst="rect">
            <a:avLst/>
          </a:prstGeom>
          <a:noFill/>
          <a:ln w="9525">
            <a:noFill/>
          </a:ln>
        </p:spPr>
        <p:txBody>
          <a:bodyPr>
            <a:spAutoFit/>
          </a:bodyPr>
          <a:p>
            <a:pPr eaLnBrk="1" hangingPunct="1"/>
            <a:r>
              <a:rPr lang="zh-CN" altLang="en-US" sz="2800" dirty="0">
                <a:solidFill>
                  <a:schemeClr val="bg1"/>
                </a:solidFill>
                <a:latin typeface="Arial" panose="020B0604020202020204" pitchFamily="34" charset="0"/>
                <a:ea typeface="黑体" panose="02010609060101010101" pitchFamily="2" charset="-122"/>
              </a:rPr>
              <a:t>数字图像在计算机中如何表示？</a:t>
            </a:r>
            <a:endParaRPr lang="zh-CN" altLang="en-US" sz="2800" dirty="0">
              <a:solidFill>
                <a:schemeClr val="bg1"/>
              </a:solidFill>
              <a:latin typeface="Arial" panose="020B0604020202020204" pitchFamily="34" charset="0"/>
              <a:ea typeface="黑体" panose="02010609060101010101" pitchFamily="2"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日期占位符 1"/>
          <p:cNvSpPr txBox="1">
            <a:spLocks noGrp="1"/>
          </p:cNvSpPr>
          <p:nvPr>
            <p:ph type="dt" sz="half" idx="10"/>
          </p:nvPr>
        </p:nvSpPr>
        <p:spPr bwMode="auto">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71060E64-C33D-4B67-873B-C011AF718871}"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30723" name="灯片编号占位符 2"/>
          <p:cNvSpPr txBox="1">
            <a:spLocks noGrp="1"/>
          </p:cNvSpPr>
          <p:nvPr>
            <p:ph type="sldNum" sz="quarter" idx="11"/>
          </p:nvPr>
        </p:nvSpPr>
        <p:spPr>
          <a:xfrm>
            <a:off x="61913" y="6589713"/>
            <a:ext cx="909637" cy="230187"/>
          </a:xfrm>
          <a:ln/>
        </p:spPr>
        <p:txBody>
          <a:bodyPr/>
          <a:lstStyle>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fld id="{9A0DB2DC-4C9A-4742-B13C-FB6460FD3503}" type="slidenum">
              <a:rPr lang="en-US" altLang="zh-CN" sz="1600" dirty="0">
                <a:solidFill>
                  <a:srgbClr val="252543"/>
                </a:solidFill>
                <a:latin typeface="Arial" panose="020B0604020202020204" pitchFamily="34" charset="0"/>
                <a:ea typeface="方正综艺简体" pitchFamily="2" charset="-122"/>
              </a:rPr>
            </a:fld>
            <a:endParaRPr lang="en-US" altLang="zh-CN" sz="1600" dirty="0">
              <a:solidFill>
                <a:srgbClr val="252543"/>
              </a:solidFill>
              <a:latin typeface="Arial" panose="020B0604020202020204" pitchFamily="34" charset="0"/>
              <a:ea typeface="方正综艺简体" pitchFamily="2" charset="-122"/>
            </a:endParaRPr>
          </a:p>
        </p:txBody>
      </p:sp>
      <p:sp>
        <p:nvSpPr>
          <p:cNvPr id="30724" name="Rectangle 2"/>
          <p:cNvSpPr/>
          <p:nvPr/>
        </p:nvSpPr>
        <p:spPr>
          <a:xfrm>
            <a:off x="1173163" y="936625"/>
            <a:ext cx="5870575" cy="1143000"/>
          </a:xfrm>
          <a:prstGeom prst="rect">
            <a:avLst/>
          </a:prstGeom>
          <a:noFill/>
          <a:ln w="9525">
            <a:noFill/>
          </a:ln>
        </p:spPr>
        <p:txBody>
          <a:bodyPr anchor="ctr" anchorCtr="0"/>
          <a:p>
            <a:pPr eaLnBrk="1" hangingPunct="1"/>
            <a:r>
              <a:rPr lang="zh-CN" altLang="en-US" sz="3200" b="0" dirty="0">
                <a:solidFill>
                  <a:srgbClr val="990000"/>
                </a:solidFill>
                <a:latin typeface="Arial" panose="020B0604020202020204" pitchFamily="34" charset="0"/>
                <a:ea typeface="黑体" panose="02010609060101010101" pitchFamily="2" charset="-122"/>
              </a:rPr>
              <a:t>彩色图像实例</a:t>
            </a:r>
            <a:endParaRPr lang="zh-CN" altLang="en-US" sz="3200" b="0" dirty="0">
              <a:solidFill>
                <a:srgbClr val="990000"/>
              </a:solidFill>
              <a:latin typeface="Arial" panose="020B0604020202020204" pitchFamily="34" charset="0"/>
              <a:ea typeface="黑体" panose="02010609060101010101" pitchFamily="2" charset="-122"/>
            </a:endParaRPr>
          </a:p>
        </p:txBody>
      </p:sp>
      <p:sp>
        <p:nvSpPr>
          <p:cNvPr id="30725" name="Rectangle 3"/>
          <p:cNvSpPr/>
          <p:nvPr/>
        </p:nvSpPr>
        <p:spPr>
          <a:xfrm>
            <a:off x="323850" y="195263"/>
            <a:ext cx="7342188" cy="519112"/>
          </a:xfrm>
          <a:prstGeom prst="rect">
            <a:avLst/>
          </a:prstGeom>
          <a:noFill/>
          <a:ln w="9525">
            <a:noFill/>
          </a:ln>
        </p:spPr>
        <p:txBody>
          <a:bodyPr>
            <a:spAutoFit/>
          </a:bodyPr>
          <a:p>
            <a:pPr eaLnBrk="1" hangingPunct="1"/>
            <a:r>
              <a:rPr lang="zh-CN" altLang="en-US" sz="2800" dirty="0">
                <a:solidFill>
                  <a:schemeClr val="bg1"/>
                </a:solidFill>
                <a:latin typeface="Arial" panose="020B0604020202020204" pitchFamily="34" charset="0"/>
                <a:ea typeface="黑体" panose="02010609060101010101" pitchFamily="2" charset="-122"/>
              </a:rPr>
              <a:t>数字图像在计算机中如何表示？</a:t>
            </a:r>
            <a:endParaRPr lang="zh-CN" altLang="en-US" sz="2800" dirty="0">
              <a:solidFill>
                <a:schemeClr val="bg1"/>
              </a:solidFill>
              <a:latin typeface="Arial" panose="020B0604020202020204" pitchFamily="34" charset="0"/>
              <a:ea typeface="黑体" panose="02010609060101010101" pitchFamily="2" charset="-122"/>
            </a:endParaRPr>
          </a:p>
        </p:txBody>
      </p:sp>
      <p:pic>
        <p:nvPicPr>
          <p:cNvPr id="30726" name="Picture 4" descr="lena"/>
          <p:cNvPicPr>
            <a:picLocks noChangeAspect="1"/>
          </p:cNvPicPr>
          <p:nvPr/>
        </p:nvPicPr>
        <p:blipFill>
          <a:blip r:embed="rId1"/>
          <a:stretch>
            <a:fillRect/>
          </a:stretch>
        </p:blipFill>
        <p:spPr>
          <a:xfrm>
            <a:off x="1331913" y="2168525"/>
            <a:ext cx="1763712" cy="1763713"/>
          </a:xfrm>
          <a:prstGeom prst="rect">
            <a:avLst/>
          </a:prstGeom>
          <a:noFill/>
          <a:ln w="9525">
            <a:noFill/>
          </a:ln>
        </p:spPr>
      </p:pic>
      <p:pic>
        <p:nvPicPr>
          <p:cNvPr id="755717" name="Picture 5" descr="Image14"/>
          <p:cNvPicPr>
            <a:picLocks noChangeAspect="1"/>
          </p:cNvPicPr>
          <p:nvPr/>
        </p:nvPicPr>
        <p:blipFill>
          <a:blip r:embed="rId2"/>
          <a:srcRect t="8456" r="53810" b="58456"/>
          <a:stretch>
            <a:fillRect/>
          </a:stretch>
        </p:blipFill>
        <p:spPr>
          <a:xfrm>
            <a:off x="2185988" y="3033713"/>
            <a:ext cx="153987" cy="142875"/>
          </a:xfrm>
          <a:prstGeom prst="rect">
            <a:avLst/>
          </a:prstGeom>
          <a:noFill/>
          <a:ln w="9525">
            <a:noFill/>
          </a:ln>
        </p:spPr>
      </p:pic>
      <p:sp>
        <p:nvSpPr>
          <p:cNvPr id="755718" name="Rectangle 6"/>
          <p:cNvSpPr/>
          <p:nvPr/>
        </p:nvSpPr>
        <p:spPr>
          <a:xfrm>
            <a:off x="6629400" y="3033713"/>
            <a:ext cx="2239963" cy="701675"/>
          </a:xfrm>
          <a:prstGeom prst="rect">
            <a:avLst/>
          </a:prstGeom>
          <a:noFill/>
          <a:ln w="9525">
            <a:noFill/>
          </a:ln>
        </p:spPr>
        <p:txBody>
          <a:bodyPr anchor="ctr" anchorCtr="0">
            <a:spAutoFit/>
          </a:bodyPr>
          <a:p>
            <a:pPr eaLnBrk="1" hangingPunct="1"/>
            <a:r>
              <a:rPr lang="zh-CN" altLang="en-US" dirty="0">
                <a:latin typeface="楷体_GB2312" pitchFamily="49" charset="-122"/>
                <a:ea typeface="楷体_GB2312" pitchFamily="49" charset="-122"/>
              </a:rPr>
              <a:t>彩色图象（局部）对应的数值矩阵</a:t>
            </a:r>
            <a:endParaRPr lang="zh-CN" altLang="en-US" dirty="0">
              <a:latin typeface="楷体_GB2312" pitchFamily="49" charset="-122"/>
              <a:ea typeface="楷体_GB2312" pitchFamily="49" charset="-122"/>
            </a:endParaRPr>
          </a:p>
        </p:txBody>
      </p:sp>
      <p:graphicFrame>
        <p:nvGraphicFramePr>
          <p:cNvPr id="755719" name="Object 7"/>
          <p:cNvGraphicFramePr>
            <a:graphicFrameLocks noChangeAspect="1"/>
          </p:cNvGraphicFramePr>
          <p:nvPr/>
        </p:nvGraphicFramePr>
        <p:xfrm>
          <a:off x="1406525" y="4225925"/>
          <a:ext cx="6343650" cy="1900238"/>
        </p:xfrm>
        <a:graphic>
          <a:graphicData uri="http://schemas.openxmlformats.org/presentationml/2006/ole">
            <mc:AlternateContent xmlns:mc="http://schemas.openxmlformats.org/markup-compatibility/2006">
              <mc:Choice xmlns:v="urn:schemas-microsoft-com:vml" Requires="v">
                <p:oleObj spid="_x0000_s3085" name="" r:id="rId3" imgW="7835900" imgH="2311400" progId="Photoshop.Image.10">
                  <p:embed/>
                </p:oleObj>
              </mc:Choice>
              <mc:Fallback>
                <p:oleObj name="" r:id="rId3" imgW="7835900" imgH="2311400" progId="Photoshop.Image.10">
                  <p:embed/>
                  <p:pic>
                    <p:nvPicPr>
                      <p:cNvPr id="0" name="图片 3084"/>
                      <p:cNvPicPr/>
                      <p:nvPr/>
                    </p:nvPicPr>
                    <p:blipFill>
                      <a:blip r:embed="rId4"/>
                      <a:srcRect l="1134" t="2126" r="2461"/>
                      <a:stretch>
                        <a:fillRect/>
                      </a:stretch>
                    </p:blipFill>
                    <p:spPr>
                      <a:xfrm>
                        <a:off x="1406525" y="4225925"/>
                        <a:ext cx="6343650" cy="1900238"/>
                      </a:xfrm>
                      <a:prstGeom prst="rect">
                        <a:avLst/>
                      </a:prstGeom>
                      <a:noFill/>
                      <a:ln w="38100">
                        <a:noFill/>
                        <a:miter/>
                      </a:ln>
                    </p:spPr>
                  </p:pic>
                </p:oleObj>
              </mc:Fallback>
            </mc:AlternateContent>
          </a:graphicData>
        </a:graphic>
      </p:graphicFrame>
      <p:sp>
        <p:nvSpPr>
          <p:cNvPr id="755720" name="Rectangle 8"/>
          <p:cNvSpPr/>
          <p:nvPr/>
        </p:nvSpPr>
        <p:spPr>
          <a:xfrm>
            <a:off x="2159000" y="2970213"/>
            <a:ext cx="220663" cy="227012"/>
          </a:xfrm>
          <a:prstGeom prst="rect">
            <a:avLst/>
          </a:prstGeom>
          <a:noFill/>
          <a:ln w="19050" cap="flat" cmpd="sng">
            <a:solidFill>
              <a:srgbClr val="FF0000"/>
            </a:solidFill>
            <a:prstDash val="solid"/>
            <a:miter/>
            <a:headEnd type="none" w="med" len="med"/>
            <a:tailEnd type="none" w="med" len="med"/>
          </a:ln>
        </p:spPr>
        <p:txBody>
          <a:bodyPr wrap="none" anchor="ctr" anchorCtr="0"/>
          <a:p>
            <a:pPr eaLnBrk="1" hangingPunct="1">
              <a:spcBef>
                <a:spcPct val="20000"/>
              </a:spcBef>
              <a:buChar char="•"/>
            </a:pPr>
            <a:endParaRPr lang="zh-CN" altLang="en-US" dirty="0">
              <a:latin typeface="Times New Roman" panose="02020603050405020304" pitchFamily="18" charset="0"/>
            </a:endParaRPr>
          </a:p>
        </p:txBody>
      </p:sp>
      <p:sp>
        <p:nvSpPr>
          <p:cNvPr id="755721" name="Line 9"/>
          <p:cNvSpPr/>
          <p:nvPr/>
        </p:nvSpPr>
        <p:spPr>
          <a:xfrm flipH="1">
            <a:off x="1979613" y="2222500"/>
            <a:ext cx="1973262" cy="2106613"/>
          </a:xfrm>
          <a:prstGeom prst="line">
            <a:avLst/>
          </a:prstGeom>
          <a:ln w="19050" cap="flat" cmpd="sng">
            <a:solidFill>
              <a:srgbClr val="FF0000"/>
            </a:solidFill>
            <a:prstDash val="solid"/>
            <a:headEnd type="none" w="med" len="med"/>
            <a:tailEnd type="triangle" w="med" len="med"/>
          </a:ln>
        </p:spPr>
      </p:sp>
      <p:sp>
        <p:nvSpPr>
          <p:cNvPr id="755722" name="Line 10"/>
          <p:cNvSpPr/>
          <p:nvPr/>
        </p:nvSpPr>
        <p:spPr>
          <a:xfrm flipH="1">
            <a:off x="3095625" y="2227263"/>
            <a:ext cx="960438" cy="2101850"/>
          </a:xfrm>
          <a:prstGeom prst="line">
            <a:avLst/>
          </a:prstGeom>
          <a:ln w="19050" cap="flat" cmpd="sng">
            <a:solidFill>
              <a:srgbClr val="FF0000"/>
            </a:solidFill>
            <a:prstDash val="solid"/>
            <a:headEnd type="none" w="med" len="med"/>
            <a:tailEnd type="triangle" w="med" len="med"/>
          </a:ln>
        </p:spPr>
      </p:sp>
      <p:sp>
        <p:nvSpPr>
          <p:cNvPr id="755723" name="Rectangle 11"/>
          <p:cNvSpPr/>
          <p:nvPr/>
        </p:nvSpPr>
        <p:spPr>
          <a:xfrm>
            <a:off x="1441450" y="4227513"/>
            <a:ext cx="1185863" cy="212725"/>
          </a:xfrm>
          <a:prstGeom prst="rect">
            <a:avLst/>
          </a:prstGeom>
          <a:noFill/>
          <a:ln w="25400" cap="flat" cmpd="sng">
            <a:solidFill>
              <a:srgbClr val="FF0000"/>
            </a:solidFill>
            <a:prstDash val="solid"/>
            <a:miter/>
            <a:headEnd type="none" w="med" len="med"/>
            <a:tailEnd type="none" w="med" len="med"/>
          </a:ln>
        </p:spPr>
        <p:txBody>
          <a:bodyPr wrap="none" anchor="ctr" anchorCtr="0"/>
          <a:p>
            <a:pPr eaLnBrk="1" hangingPunct="1">
              <a:spcBef>
                <a:spcPct val="20000"/>
              </a:spcBef>
              <a:buChar char="•"/>
            </a:pPr>
            <a:endParaRPr lang="zh-CN" altLang="en-US" dirty="0">
              <a:latin typeface="Times New Roman" panose="02020603050405020304" pitchFamily="18" charset="0"/>
            </a:endParaRPr>
          </a:p>
        </p:txBody>
      </p:sp>
      <p:sp>
        <p:nvSpPr>
          <p:cNvPr id="755724" name="Rectangle 12"/>
          <p:cNvSpPr/>
          <p:nvPr/>
        </p:nvSpPr>
        <p:spPr>
          <a:xfrm>
            <a:off x="2722563" y="4227513"/>
            <a:ext cx="1185862" cy="212725"/>
          </a:xfrm>
          <a:prstGeom prst="rect">
            <a:avLst/>
          </a:prstGeom>
          <a:noFill/>
          <a:ln w="25400" cap="flat" cmpd="sng">
            <a:solidFill>
              <a:srgbClr val="FF0000"/>
            </a:solidFill>
            <a:prstDash val="solid"/>
            <a:miter/>
            <a:headEnd type="none" w="med" len="med"/>
            <a:tailEnd type="none" w="med" len="med"/>
          </a:ln>
        </p:spPr>
        <p:txBody>
          <a:bodyPr wrap="none" anchor="ctr" anchorCtr="0"/>
          <a:p>
            <a:pPr eaLnBrk="1" hangingPunct="1">
              <a:spcBef>
                <a:spcPct val="20000"/>
              </a:spcBef>
              <a:buChar char="•"/>
            </a:pPr>
            <a:endParaRPr lang="zh-CN" altLang="en-US" dirty="0">
              <a:latin typeface="Times New Roman" panose="02020603050405020304" pitchFamily="18" charset="0"/>
            </a:endParaRPr>
          </a:p>
        </p:txBody>
      </p:sp>
      <p:sp>
        <p:nvSpPr>
          <p:cNvPr id="755725" name="Line 13"/>
          <p:cNvSpPr/>
          <p:nvPr/>
        </p:nvSpPr>
        <p:spPr>
          <a:xfrm>
            <a:off x="4344988" y="2217738"/>
            <a:ext cx="2698750" cy="2111375"/>
          </a:xfrm>
          <a:prstGeom prst="line">
            <a:avLst/>
          </a:prstGeom>
          <a:ln w="19050" cap="flat" cmpd="sng">
            <a:solidFill>
              <a:srgbClr val="FF0000"/>
            </a:solidFill>
            <a:prstDash val="solid"/>
            <a:headEnd type="none" w="med" len="med"/>
            <a:tailEnd type="triangle" w="med" len="med"/>
          </a:ln>
        </p:spPr>
      </p:sp>
      <p:sp>
        <p:nvSpPr>
          <p:cNvPr id="755726" name="Rectangle 14"/>
          <p:cNvSpPr/>
          <p:nvPr/>
        </p:nvSpPr>
        <p:spPr>
          <a:xfrm>
            <a:off x="6513513" y="4222750"/>
            <a:ext cx="1185862" cy="212725"/>
          </a:xfrm>
          <a:prstGeom prst="rect">
            <a:avLst/>
          </a:prstGeom>
          <a:noFill/>
          <a:ln w="25400" cap="flat" cmpd="sng">
            <a:solidFill>
              <a:srgbClr val="FF0000"/>
            </a:solidFill>
            <a:prstDash val="solid"/>
            <a:miter/>
            <a:headEnd type="none" w="med" len="med"/>
            <a:tailEnd type="none" w="med" len="med"/>
          </a:ln>
        </p:spPr>
        <p:txBody>
          <a:bodyPr wrap="none" anchor="ctr" anchorCtr="0"/>
          <a:p>
            <a:pPr eaLnBrk="1" hangingPunct="1">
              <a:spcBef>
                <a:spcPct val="20000"/>
              </a:spcBef>
              <a:buChar char="•"/>
            </a:pPr>
            <a:endParaRPr lang="zh-CN" altLang="en-US" dirty="0">
              <a:latin typeface="Times New Roman" panose="02020603050405020304" pitchFamily="18" charset="0"/>
            </a:endParaRPr>
          </a:p>
        </p:txBody>
      </p:sp>
      <p:sp>
        <p:nvSpPr>
          <p:cNvPr id="755727" name="Rectangle 15"/>
          <p:cNvSpPr/>
          <p:nvPr/>
        </p:nvSpPr>
        <p:spPr>
          <a:xfrm>
            <a:off x="7750175" y="4683125"/>
            <a:ext cx="841375" cy="641350"/>
          </a:xfrm>
          <a:prstGeom prst="rect">
            <a:avLst/>
          </a:prstGeom>
          <a:noFill/>
          <a:ln w="9525">
            <a:noFill/>
          </a:ln>
        </p:spPr>
        <p:txBody>
          <a:bodyPr anchor="ctr" anchorCtr="0">
            <a:spAutoFit/>
          </a:bodyPr>
          <a:p>
            <a:pPr eaLnBrk="1" hangingPunct="1"/>
            <a:r>
              <a:rPr lang="en-US" altLang="zh-CN" sz="3600" dirty="0">
                <a:latin typeface="Times New Roman" panose="02020603050405020304" pitchFamily="18" charset="0"/>
                <a:ea typeface="楷体_GB2312" pitchFamily="49" charset="-122"/>
              </a:rPr>
              <a:t>…</a:t>
            </a:r>
            <a:endParaRPr lang="en-US" altLang="zh-CN" sz="3600" dirty="0">
              <a:latin typeface="楷体_GB2312" pitchFamily="49" charset="-122"/>
              <a:ea typeface="楷体_GB2312" pitchFamily="49" charset="-122"/>
            </a:endParaRPr>
          </a:p>
        </p:txBody>
      </p:sp>
      <p:sp>
        <p:nvSpPr>
          <p:cNvPr id="755728" name="AutoShape 16"/>
          <p:cNvSpPr/>
          <p:nvPr/>
        </p:nvSpPr>
        <p:spPr>
          <a:xfrm rot="7968566">
            <a:off x="5975350" y="3622675"/>
            <a:ext cx="712788" cy="414338"/>
          </a:xfrm>
          <a:prstGeom prst="rightArrow">
            <a:avLst>
              <a:gd name="adj1" fmla="val 50000"/>
              <a:gd name="adj2" fmla="val 43007"/>
            </a:avLst>
          </a:prstGeom>
          <a:noFill/>
          <a:ln w="19050" cap="flat" cmpd="sng">
            <a:solidFill>
              <a:schemeClr val="tx1"/>
            </a:solidFill>
            <a:prstDash val="solid"/>
            <a:miter/>
            <a:headEnd type="none" w="med" len="med"/>
            <a:tailEnd type="none" w="med" len="med"/>
          </a:ln>
        </p:spPr>
        <p:txBody>
          <a:bodyPr wrap="none" anchor="ctr" anchorCtr="0"/>
          <a:p>
            <a:pPr eaLnBrk="1" hangingPunct="1">
              <a:spcBef>
                <a:spcPct val="20000"/>
              </a:spcBef>
              <a:buChar char="•"/>
            </a:pPr>
            <a:endParaRPr lang="zh-CN" altLang="en-US" dirty="0">
              <a:latin typeface="Times New Roman" panose="02020603050405020304" pitchFamily="18" charset="0"/>
            </a:endParaRPr>
          </a:p>
        </p:txBody>
      </p:sp>
      <p:sp>
        <p:nvSpPr>
          <p:cNvPr id="755729" name="Rectangle 17"/>
          <p:cNvSpPr/>
          <p:nvPr/>
        </p:nvSpPr>
        <p:spPr>
          <a:xfrm>
            <a:off x="3914775" y="2190750"/>
            <a:ext cx="1825625" cy="1741488"/>
          </a:xfrm>
          <a:prstGeom prst="rect">
            <a:avLst/>
          </a:prstGeom>
          <a:noFill/>
          <a:ln w="19050" cap="flat" cmpd="sng">
            <a:solidFill>
              <a:srgbClr val="FF0000"/>
            </a:solidFill>
            <a:prstDash val="solid"/>
            <a:miter/>
            <a:headEnd type="none" w="med" len="med"/>
            <a:tailEnd type="none" w="med" len="med"/>
          </a:ln>
        </p:spPr>
        <p:txBody>
          <a:bodyPr wrap="none" anchor="ctr" anchorCtr="0"/>
          <a:p>
            <a:pPr eaLnBrk="1" hangingPunct="1">
              <a:spcBef>
                <a:spcPct val="20000"/>
              </a:spcBef>
              <a:buChar char="•"/>
            </a:pPr>
            <a:endParaRPr lang="zh-CN" altLang="en-US" dirty="0">
              <a:latin typeface="Times New Roman" panose="02020603050405020304" pitchFamily="18" charset="0"/>
            </a:endParaRPr>
          </a:p>
        </p:txBody>
      </p:sp>
      <p:sp>
        <p:nvSpPr>
          <p:cNvPr id="755730" name="Rectangle 18"/>
          <p:cNvSpPr/>
          <p:nvPr/>
        </p:nvSpPr>
        <p:spPr>
          <a:xfrm>
            <a:off x="1403350" y="5876925"/>
            <a:ext cx="841375" cy="641350"/>
          </a:xfrm>
          <a:prstGeom prst="rect">
            <a:avLst/>
          </a:prstGeom>
          <a:noFill/>
          <a:ln w="9525">
            <a:noFill/>
          </a:ln>
        </p:spPr>
        <p:txBody>
          <a:bodyPr anchor="ctr" anchorCtr="0">
            <a:spAutoFit/>
          </a:bodyPr>
          <a:p>
            <a:pPr eaLnBrk="1" hangingPunct="1"/>
            <a:r>
              <a:rPr lang="en-US" altLang="zh-CN" sz="3600" dirty="0">
                <a:latin typeface="Times New Roman" panose="02020603050405020304" pitchFamily="18" charset="0"/>
                <a:ea typeface="楷体_GB2312" pitchFamily="49" charset="-122"/>
              </a:rPr>
              <a:t>…</a:t>
            </a:r>
            <a:endParaRPr lang="en-US" altLang="zh-CN" sz="3600" dirty="0">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57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9" presetClass="path" presetSubtype="0" accel="50000" decel="50000" fill="hold" nodeType="clickEffect">
                                  <p:stCondLst>
                                    <p:cond delay="0"/>
                                  </p:stCondLst>
                                  <p:childTnLst>
                                    <p:animMotion origin="layout" path="M 4.16667E-6 -3.56697E-6 L 0.2802 -0.00624 " pathEditMode="relative" rAng="0" ptsTypes="AA">
                                      <p:cBhvr>
                                        <p:cTn id="10" dur="2000" fill="hold"/>
                                        <p:tgtEl>
                                          <p:spTgt spid="755717"/>
                                        </p:tgtEl>
                                        <p:attrNameLst>
                                          <p:attrName>ppt_x</p:attrName>
                                          <p:attrName>ppt_y</p:attrName>
                                        </p:attrNameLst>
                                      </p:cBhvr>
                                      <p:rCtr x="14000" y="-300"/>
                                    </p:animMotion>
                                  </p:childTnLst>
                                </p:cTn>
                              </p:par>
                            </p:childTnLst>
                          </p:cTn>
                        </p:par>
                        <p:par>
                          <p:cTn id="11" fill="hold">
                            <p:stCondLst>
                              <p:cond delay="2000"/>
                            </p:stCondLst>
                            <p:childTnLst>
                              <p:par>
                                <p:cTn id="12" presetID="6" presetClass="emph" presetSubtype="0" fill="hold" nodeType="afterEffect">
                                  <p:stCondLst>
                                    <p:cond delay="0"/>
                                  </p:stCondLst>
                                  <p:childTnLst>
                                    <p:animScale>
                                      <p:cBhvr>
                                        <p:cTn id="13" dur="2000" fill="hold"/>
                                        <p:tgtEl>
                                          <p:spTgt spid="755717"/>
                                        </p:tgtEl>
                                      </p:cBhvr>
                                      <p:by x="1200000" y="1200000"/>
                                    </p:animScale>
                                  </p:childTnLst>
                                </p:cTn>
                              </p:par>
                            </p:childTnLst>
                          </p:cTn>
                        </p:par>
                        <p:par>
                          <p:cTn id="14" fill="hold">
                            <p:stCondLst>
                              <p:cond delay="4000"/>
                            </p:stCondLst>
                            <p:childTnLst>
                              <p:par>
                                <p:cTn id="15" presetID="1" presetClass="entr" presetSubtype="0" fill="hold" grpId="0" nodeType="afterEffect">
                                  <p:stCondLst>
                                    <p:cond delay="0"/>
                                  </p:stCondLst>
                                  <p:childTnLst>
                                    <p:set>
                                      <p:cBhvr>
                                        <p:cTn id="16" dur="1" fill="hold">
                                          <p:stCondLst>
                                            <p:cond delay="0"/>
                                          </p:stCondLst>
                                        </p:cTn>
                                        <p:tgtEl>
                                          <p:spTgt spid="7557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55718"/>
                                        </p:tgtEl>
                                        <p:attrNameLst>
                                          <p:attrName>style.visibility</p:attrName>
                                        </p:attrNameLst>
                                      </p:cBhvr>
                                      <p:to>
                                        <p:strVal val="visible"/>
                                      </p:to>
                                    </p:set>
                                    <p:animEffect transition="in" filter="fade">
                                      <p:cBhvr>
                                        <p:cTn id="21" dur="500"/>
                                        <p:tgtEl>
                                          <p:spTgt spid="755718"/>
                                        </p:tgtEl>
                                      </p:cBhvr>
                                    </p:animEffect>
                                  </p:childTnLst>
                                </p:cTn>
                              </p:par>
                              <p:par>
                                <p:cTn id="22" presetID="10" presetClass="entr" presetSubtype="0" fill="hold" nodeType="withEffect">
                                  <p:stCondLst>
                                    <p:cond delay="0"/>
                                  </p:stCondLst>
                                  <p:childTnLst>
                                    <p:set>
                                      <p:cBhvr>
                                        <p:cTn id="23" dur="1" fill="hold">
                                          <p:stCondLst>
                                            <p:cond delay="0"/>
                                          </p:stCondLst>
                                        </p:cTn>
                                        <p:tgtEl>
                                          <p:spTgt spid="755719"/>
                                        </p:tgtEl>
                                        <p:attrNameLst>
                                          <p:attrName>style.visibility</p:attrName>
                                        </p:attrNameLst>
                                      </p:cBhvr>
                                      <p:to>
                                        <p:strVal val="visible"/>
                                      </p:to>
                                    </p:set>
                                    <p:animEffect transition="in" filter="fade">
                                      <p:cBhvr>
                                        <p:cTn id="24" dur="500"/>
                                        <p:tgtEl>
                                          <p:spTgt spid="7557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55727"/>
                                        </p:tgtEl>
                                        <p:attrNameLst>
                                          <p:attrName>style.visibility</p:attrName>
                                        </p:attrNameLst>
                                      </p:cBhvr>
                                      <p:to>
                                        <p:strVal val="visible"/>
                                      </p:to>
                                    </p:set>
                                    <p:animEffect transition="in" filter="fade">
                                      <p:cBhvr>
                                        <p:cTn id="27" dur="500"/>
                                        <p:tgtEl>
                                          <p:spTgt spid="75572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55730"/>
                                        </p:tgtEl>
                                        <p:attrNameLst>
                                          <p:attrName>style.visibility</p:attrName>
                                        </p:attrNameLst>
                                      </p:cBhvr>
                                      <p:to>
                                        <p:strVal val="visible"/>
                                      </p:to>
                                    </p:set>
                                    <p:animEffect transition="in" filter="fade">
                                      <p:cBhvr>
                                        <p:cTn id="30" dur="500"/>
                                        <p:tgtEl>
                                          <p:spTgt spid="75573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55728"/>
                                        </p:tgtEl>
                                        <p:attrNameLst>
                                          <p:attrName>style.visibility</p:attrName>
                                        </p:attrNameLst>
                                      </p:cBhvr>
                                      <p:to>
                                        <p:strVal val="visible"/>
                                      </p:to>
                                    </p:set>
                                    <p:animEffect transition="in" filter="fade">
                                      <p:cBhvr>
                                        <p:cTn id="33" dur="500"/>
                                        <p:tgtEl>
                                          <p:spTgt spid="75572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755721"/>
                                        </p:tgtEl>
                                        <p:attrNameLst>
                                          <p:attrName>style.visibility</p:attrName>
                                        </p:attrNameLst>
                                      </p:cBhvr>
                                      <p:to>
                                        <p:strVal val="visible"/>
                                      </p:to>
                                    </p:set>
                                    <p:animEffect transition="in" filter="wipe(up)">
                                      <p:cBhvr>
                                        <p:cTn id="38" dur="500"/>
                                        <p:tgtEl>
                                          <p:spTgt spid="755721"/>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755723"/>
                                        </p:tgtEl>
                                        <p:attrNameLst>
                                          <p:attrName>style.visibility</p:attrName>
                                        </p:attrNameLst>
                                      </p:cBhvr>
                                      <p:to>
                                        <p:strVal val="visible"/>
                                      </p:to>
                                    </p:set>
                                    <p:animEffect transition="in" filter="fade">
                                      <p:cBhvr>
                                        <p:cTn id="42" dur="500"/>
                                        <p:tgtEl>
                                          <p:spTgt spid="75572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755722"/>
                                        </p:tgtEl>
                                        <p:attrNameLst>
                                          <p:attrName>style.visibility</p:attrName>
                                        </p:attrNameLst>
                                      </p:cBhvr>
                                      <p:to>
                                        <p:strVal val="visible"/>
                                      </p:to>
                                    </p:set>
                                    <p:animEffect transition="in" filter="wipe(up)">
                                      <p:cBhvr>
                                        <p:cTn id="47" dur="500"/>
                                        <p:tgtEl>
                                          <p:spTgt spid="755722"/>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755724"/>
                                        </p:tgtEl>
                                        <p:attrNameLst>
                                          <p:attrName>style.visibility</p:attrName>
                                        </p:attrNameLst>
                                      </p:cBhvr>
                                      <p:to>
                                        <p:strVal val="visible"/>
                                      </p:to>
                                    </p:set>
                                    <p:animEffect transition="in" filter="fade">
                                      <p:cBhvr>
                                        <p:cTn id="51" dur="500"/>
                                        <p:tgtEl>
                                          <p:spTgt spid="75572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755725"/>
                                        </p:tgtEl>
                                        <p:attrNameLst>
                                          <p:attrName>style.visibility</p:attrName>
                                        </p:attrNameLst>
                                      </p:cBhvr>
                                      <p:to>
                                        <p:strVal val="visible"/>
                                      </p:to>
                                    </p:set>
                                    <p:animEffect transition="in" filter="wipe(up)">
                                      <p:cBhvr>
                                        <p:cTn id="56" dur="500"/>
                                        <p:tgtEl>
                                          <p:spTgt spid="755725"/>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755726"/>
                                        </p:tgtEl>
                                        <p:attrNameLst>
                                          <p:attrName>style.visibility</p:attrName>
                                        </p:attrNameLst>
                                      </p:cBhvr>
                                      <p:to>
                                        <p:strVal val="visible"/>
                                      </p:to>
                                    </p:set>
                                    <p:animEffect transition="in" filter="fade">
                                      <p:cBhvr>
                                        <p:cTn id="60" dur="500"/>
                                        <p:tgtEl>
                                          <p:spTgt spid="7557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5718" grpId="0"/>
      <p:bldP spid="755720" grpId="0" animBg="1"/>
      <p:bldP spid="755723" grpId="0" animBg="1"/>
      <p:bldP spid="755724" grpId="0" animBg="1"/>
      <p:bldP spid="755726" grpId="0" animBg="1"/>
      <p:bldP spid="755727" grpId="0"/>
      <p:bldP spid="755728" grpId="0" animBg="1"/>
      <p:bldP spid="755729" grpId="0" animBg="1"/>
      <p:bldP spid="75573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日期占位符 1"/>
          <p:cNvSpPr txBox="1">
            <a:spLocks noGrp="1"/>
          </p:cNvSpPr>
          <p:nvPr>
            <p:ph type="dt" sz="half" idx="10"/>
          </p:nvPr>
        </p:nvSpPr>
        <p:spPr bwMode="auto">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2BFE01D4-D9F5-4C11-9D04-38B16DBF952C}"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32771" name="灯片编号占位符 2"/>
          <p:cNvSpPr txBox="1">
            <a:spLocks noGrp="1"/>
          </p:cNvSpPr>
          <p:nvPr>
            <p:ph type="sldNum" sz="quarter" idx="11"/>
          </p:nvPr>
        </p:nvSpPr>
        <p:spPr>
          <a:xfrm>
            <a:off x="61913" y="6589713"/>
            <a:ext cx="909637" cy="230187"/>
          </a:xfrm>
          <a:ln/>
        </p:spPr>
        <p:txBody>
          <a:bodyPr/>
          <a:lstStyle>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fld id="{9A0DB2DC-4C9A-4742-B13C-FB6460FD3503}" type="slidenum">
              <a:rPr lang="en-US" altLang="zh-CN" sz="1600" dirty="0">
                <a:solidFill>
                  <a:srgbClr val="252543"/>
                </a:solidFill>
                <a:latin typeface="Arial" panose="020B0604020202020204" pitchFamily="34" charset="0"/>
                <a:ea typeface="方正综艺简体" pitchFamily="2" charset="-122"/>
              </a:rPr>
            </a:fld>
            <a:endParaRPr lang="en-US" altLang="zh-CN" sz="1600" dirty="0">
              <a:solidFill>
                <a:srgbClr val="252543"/>
              </a:solidFill>
              <a:latin typeface="Arial" panose="020B0604020202020204" pitchFamily="34" charset="0"/>
              <a:ea typeface="方正综艺简体" pitchFamily="2" charset="-122"/>
            </a:endParaRPr>
          </a:p>
        </p:txBody>
      </p:sp>
      <p:sp>
        <p:nvSpPr>
          <p:cNvPr id="32772" name="Rectangle 2"/>
          <p:cNvSpPr/>
          <p:nvPr/>
        </p:nvSpPr>
        <p:spPr>
          <a:xfrm>
            <a:off x="323850" y="195263"/>
            <a:ext cx="7342188" cy="519112"/>
          </a:xfrm>
          <a:prstGeom prst="rect">
            <a:avLst/>
          </a:prstGeom>
          <a:noFill/>
          <a:ln w="9525">
            <a:noFill/>
          </a:ln>
        </p:spPr>
        <p:txBody>
          <a:bodyPr>
            <a:spAutoFit/>
          </a:bodyPr>
          <a:p>
            <a:pPr eaLnBrk="1" hangingPunct="1"/>
            <a:r>
              <a:rPr lang="zh-CN" altLang="en-US" sz="2800" dirty="0">
                <a:solidFill>
                  <a:schemeClr val="bg1"/>
                </a:solidFill>
                <a:latin typeface="Arial" panose="020B0604020202020204" pitchFamily="34" charset="0"/>
                <a:ea typeface="黑体" panose="02010609060101010101" pitchFamily="2" charset="-122"/>
              </a:rPr>
              <a:t>数字图像处理</a:t>
            </a:r>
            <a:endParaRPr lang="zh-CN" altLang="en-US" sz="2800" dirty="0">
              <a:solidFill>
                <a:schemeClr val="bg1"/>
              </a:solidFill>
              <a:latin typeface="Arial" panose="020B0604020202020204" pitchFamily="34" charset="0"/>
              <a:ea typeface="黑体" panose="02010609060101010101" pitchFamily="2" charset="-122"/>
            </a:endParaRPr>
          </a:p>
        </p:txBody>
      </p:sp>
      <p:sp>
        <p:nvSpPr>
          <p:cNvPr id="32773" name="Rectangle 3"/>
          <p:cNvSpPr/>
          <p:nvPr/>
        </p:nvSpPr>
        <p:spPr>
          <a:xfrm>
            <a:off x="1173163" y="936625"/>
            <a:ext cx="5870575" cy="1143000"/>
          </a:xfrm>
          <a:prstGeom prst="rect">
            <a:avLst/>
          </a:prstGeom>
          <a:noFill/>
          <a:ln w="9525">
            <a:noFill/>
          </a:ln>
        </p:spPr>
        <p:txBody>
          <a:bodyPr anchor="ctr" anchorCtr="0"/>
          <a:p>
            <a:pPr eaLnBrk="1" hangingPunct="1"/>
            <a:r>
              <a:rPr lang="zh-CN" altLang="en-US" sz="3200" b="0" dirty="0">
                <a:solidFill>
                  <a:srgbClr val="990000"/>
                </a:solidFill>
                <a:latin typeface="Arial" panose="020B0604020202020204" pitchFamily="34" charset="0"/>
                <a:ea typeface="黑体" panose="02010609060101010101" pitchFamily="2" charset="-122"/>
              </a:rPr>
              <a:t>什么是数字图像？</a:t>
            </a:r>
            <a:endParaRPr lang="zh-CN" altLang="en-US" sz="3200" b="0" dirty="0">
              <a:solidFill>
                <a:srgbClr val="990000"/>
              </a:solidFill>
              <a:latin typeface="Arial" panose="020B0604020202020204" pitchFamily="34" charset="0"/>
              <a:ea typeface="黑体" panose="02010609060101010101" pitchFamily="2" charset="-122"/>
            </a:endParaRPr>
          </a:p>
        </p:txBody>
      </p:sp>
      <p:pic>
        <p:nvPicPr>
          <p:cNvPr id="32774" name="Picture 4"/>
          <p:cNvPicPr>
            <a:picLocks noChangeAspect="1"/>
          </p:cNvPicPr>
          <p:nvPr/>
        </p:nvPicPr>
        <p:blipFill>
          <a:blip r:embed="rId1">
            <a:lum bright="57999" contrast="-70000"/>
          </a:blip>
          <a:stretch>
            <a:fillRect/>
          </a:stretch>
        </p:blipFill>
        <p:spPr>
          <a:xfrm>
            <a:off x="7824788" y="4365625"/>
            <a:ext cx="960437" cy="1570038"/>
          </a:xfrm>
          <a:prstGeom prst="rect">
            <a:avLst/>
          </a:prstGeom>
          <a:noFill/>
          <a:ln w="9525">
            <a:noFill/>
          </a:ln>
        </p:spPr>
      </p:pic>
      <p:sp>
        <p:nvSpPr>
          <p:cNvPr id="757765" name="Rectangle 5"/>
          <p:cNvSpPr/>
          <p:nvPr/>
        </p:nvSpPr>
        <p:spPr>
          <a:xfrm>
            <a:off x="1547813" y="2205038"/>
            <a:ext cx="7453312" cy="2057400"/>
          </a:xfrm>
          <a:prstGeom prst="rect">
            <a:avLst/>
          </a:prstGeom>
          <a:noFill/>
          <a:ln w="9525">
            <a:noFill/>
          </a:ln>
        </p:spPr>
        <p:txBody>
          <a:bodyPr>
            <a:spAutoFit/>
          </a:bodyPr>
          <a:p>
            <a:pPr marL="342900" indent="-342900" eaLnBrk="1" hangingPunct="1">
              <a:spcBef>
                <a:spcPct val="20000"/>
              </a:spcBef>
              <a:buClr>
                <a:srgbClr val="FF6600"/>
              </a:buClr>
              <a:buFont typeface="Wingdings" panose="05000000000000000000" pitchFamily="2" charset="2"/>
              <a:buChar char="n"/>
            </a:pPr>
            <a:r>
              <a:rPr lang="en-US" altLang="zh-CN" sz="2800" dirty="0">
                <a:latin typeface="Times New Roman" panose="02020603050405020304" pitchFamily="18" charset="0"/>
                <a:ea typeface="楷体_GB2312" pitchFamily="49" charset="-122"/>
              </a:rPr>
              <a:t> </a:t>
            </a:r>
            <a:r>
              <a:rPr lang="zh-CN" altLang="en-US" sz="2800" dirty="0">
                <a:solidFill>
                  <a:srgbClr val="333399"/>
                </a:solidFill>
                <a:latin typeface="Times New Roman" panose="02020603050405020304" pitchFamily="18" charset="0"/>
                <a:ea typeface="楷体_GB2312" pitchFamily="49" charset="-122"/>
              </a:rPr>
              <a:t>现实世界中的图像？计算机世界中的图像？</a:t>
            </a:r>
            <a:endParaRPr lang="zh-CN" altLang="en-US" sz="2800" dirty="0">
              <a:solidFill>
                <a:srgbClr val="333399"/>
              </a:solidFill>
              <a:latin typeface="Times New Roman" panose="02020603050405020304" pitchFamily="18" charset="0"/>
              <a:ea typeface="楷体_GB2312" pitchFamily="49" charset="-122"/>
            </a:endParaRPr>
          </a:p>
          <a:p>
            <a:pPr marL="342900" indent="-342900" eaLnBrk="1" hangingPunct="1">
              <a:spcBef>
                <a:spcPct val="20000"/>
              </a:spcBef>
              <a:buClr>
                <a:srgbClr val="FF6600"/>
              </a:buClr>
              <a:buFont typeface="Wingdings" panose="05000000000000000000" pitchFamily="2" charset="2"/>
              <a:buChar char="n"/>
            </a:pPr>
            <a:r>
              <a:rPr lang="zh-CN" altLang="en-US" sz="2800" dirty="0">
                <a:solidFill>
                  <a:srgbClr val="333399"/>
                </a:solidFill>
                <a:latin typeface="Times New Roman" panose="02020603050405020304" pitchFamily="18" charset="0"/>
                <a:ea typeface="楷体_GB2312" pitchFamily="49" charset="-122"/>
              </a:rPr>
              <a:t> 图像在计算机内部如何表示？</a:t>
            </a:r>
            <a:endParaRPr lang="zh-CN" altLang="en-US" sz="2800" dirty="0">
              <a:solidFill>
                <a:srgbClr val="333399"/>
              </a:solidFill>
              <a:latin typeface="Times New Roman" panose="02020603050405020304" pitchFamily="18" charset="0"/>
              <a:ea typeface="楷体_GB2312" pitchFamily="49" charset="-122"/>
            </a:endParaRPr>
          </a:p>
          <a:p>
            <a:pPr marL="342900" indent="-342900" eaLnBrk="1" hangingPunct="1">
              <a:spcBef>
                <a:spcPct val="20000"/>
              </a:spcBef>
              <a:buClr>
                <a:srgbClr val="FF6600"/>
              </a:buClr>
              <a:buFont typeface="Wingdings" panose="05000000000000000000" pitchFamily="2" charset="2"/>
              <a:buChar char="n"/>
            </a:pPr>
            <a:r>
              <a:rPr lang="zh-CN" altLang="en-US" sz="2800" dirty="0">
                <a:latin typeface="Times New Roman" panose="02020603050405020304" pitchFamily="18" charset="0"/>
                <a:ea typeface="楷体_GB2312" pitchFamily="49" charset="-122"/>
              </a:rPr>
              <a:t> 现实世界中的图像如何转化为数字图像 ？</a:t>
            </a:r>
            <a:endParaRPr lang="zh-CN" altLang="en-US" sz="2800" dirty="0">
              <a:latin typeface="Times New Roman" panose="02020603050405020304" pitchFamily="18" charset="0"/>
              <a:ea typeface="楷体_GB2312" pitchFamily="49" charset="-122"/>
            </a:endParaRPr>
          </a:p>
          <a:p>
            <a:pPr marL="342900" indent="-342900" eaLnBrk="1" hangingPunct="1">
              <a:spcBef>
                <a:spcPct val="20000"/>
              </a:spcBef>
              <a:buClr>
                <a:srgbClr val="FF6600"/>
              </a:buClr>
              <a:buFont typeface="Wingdings" panose="05000000000000000000" pitchFamily="2" charset="2"/>
              <a:buChar char="n"/>
            </a:pPr>
            <a:r>
              <a:rPr lang="zh-CN" altLang="en-US" sz="2800" dirty="0">
                <a:latin typeface="Times New Roman" panose="02020603050405020304" pitchFamily="18" charset="0"/>
                <a:ea typeface="楷体_GB2312" pitchFamily="49" charset="-122"/>
              </a:rPr>
              <a:t> 图像与图形的区别？</a:t>
            </a:r>
            <a:endParaRPr lang="zh-CN" altLang="en-US" sz="2800" dirty="0">
              <a:latin typeface="Times New Roman" panose="02020603050405020304" pitchFamily="18" charset="0"/>
              <a:ea typeface="楷体_GB2312" pitchFamily="49" charset="-122"/>
            </a:endParaRPr>
          </a:p>
        </p:txBody>
      </p:sp>
      <p:graphicFrame>
        <p:nvGraphicFramePr>
          <p:cNvPr id="757770" name="Object 10"/>
          <p:cNvGraphicFramePr>
            <a:graphicFrameLocks noChangeAspect="1"/>
          </p:cNvGraphicFramePr>
          <p:nvPr/>
        </p:nvGraphicFramePr>
        <p:xfrm>
          <a:off x="893763" y="3321050"/>
          <a:ext cx="558800" cy="287338"/>
        </p:xfrm>
        <a:graphic>
          <a:graphicData uri="http://schemas.openxmlformats.org/presentationml/2006/ole">
            <mc:AlternateContent xmlns:mc="http://schemas.openxmlformats.org/markup-compatibility/2006">
              <mc:Choice xmlns:v="urn:schemas-microsoft-com:vml" Requires="v">
                <p:oleObj spid="_x0000_s3087" name="" r:id="rId2" imgW="981075" imgH="365760" progId="MS_ClipArt_Gallery.2">
                  <p:embed/>
                </p:oleObj>
              </mc:Choice>
              <mc:Fallback>
                <p:oleObj name="" r:id="rId2" imgW="981075" imgH="365760" progId="MS_ClipArt_Gallery.2">
                  <p:embed/>
                  <p:pic>
                    <p:nvPicPr>
                      <p:cNvPr id="0" name="图片 3086"/>
                      <p:cNvPicPr/>
                      <p:nvPr/>
                    </p:nvPicPr>
                    <p:blipFill>
                      <a:blip r:embed="rId3">
                        <a:clrChange>
                          <a:clrFrom>
                            <a:srgbClr val="000000"/>
                          </a:clrFrom>
                          <a:clrTo>
                            <a:srgbClr val="F08644"/>
                          </a:clrTo>
                        </a:clrChange>
                      </a:blip>
                      <a:stretch>
                        <a:fillRect/>
                      </a:stretch>
                    </p:blipFill>
                    <p:spPr>
                      <a:xfrm>
                        <a:off x="893763" y="3321050"/>
                        <a:ext cx="558800" cy="287338"/>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57770"/>
                                        </p:tgtEl>
                                        <p:attrNameLst>
                                          <p:attrName>style.visibility</p:attrName>
                                        </p:attrNameLst>
                                      </p:cBhvr>
                                      <p:to>
                                        <p:strVal val="visible"/>
                                      </p:to>
                                    </p:set>
                                    <p:anim calcmode="lin" valueType="num">
                                      <p:cBhvr additive="base">
                                        <p:cTn id="7" dur="500" fill="hold"/>
                                        <p:tgtEl>
                                          <p:spTgt spid="757770"/>
                                        </p:tgtEl>
                                        <p:attrNameLst>
                                          <p:attrName>ppt_x</p:attrName>
                                        </p:attrNameLst>
                                      </p:cBhvr>
                                      <p:tavLst>
                                        <p:tav tm="0">
                                          <p:val>
                                            <p:strVal val="0-#ppt_w/2"/>
                                          </p:val>
                                        </p:tav>
                                        <p:tav tm="100000">
                                          <p:val>
                                            <p:strVal val="#ppt_x"/>
                                          </p:val>
                                        </p:tav>
                                      </p:tavLst>
                                    </p:anim>
                                    <p:anim calcmode="lin" valueType="num">
                                      <p:cBhvr additive="base">
                                        <p:cTn id="8" dur="500" fill="hold"/>
                                        <p:tgtEl>
                                          <p:spTgt spid="75777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 presetClass="emph" presetSubtype="7" nodeType="afterEffect">
                                  <p:stCondLst>
                                    <p:cond delay="0"/>
                                  </p:stCondLst>
                                  <p:childTnLst>
                                    <p:set>
                                      <p:cBhvr override="childStyle">
                                        <p:cTn id="11" dur="indefinite"/>
                                        <p:tgtEl>
                                          <p:spTgt spid="757765">
                                            <p:txEl>
                                              <p:charRg st="36" end="57"/>
                                            </p:txEl>
                                          </p:spTgt>
                                        </p:tgtEl>
                                        <p:attrNameLst>
                                          <p:attrName>style.fontStyle</p:attrName>
                                        </p:attrNameLst>
                                      </p:cBhvr>
                                      <p:to>
                                        <p:strVal val="italic"/>
                                      </p:to>
                                    </p:set>
                                    <p:set>
                                      <p:cBhvr override="childStyle">
                                        <p:cTn id="12" dur="indefinite"/>
                                        <p:tgtEl>
                                          <p:spTgt spid="757765">
                                            <p:txEl>
                                              <p:charRg st="36" end="57"/>
                                            </p:txEl>
                                          </p:spTgt>
                                        </p:tgtEl>
                                        <p:attrNameLst>
                                          <p:attrName>style.fontWeight</p:attrName>
                                        </p:attrNameLst>
                                      </p:cBhvr>
                                      <p:to>
                                        <p:strVal val="bold"/>
                                      </p:to>
                                    </p:set>
                                    <p:set>
                                      <p:cBhvr override="childStyle">
                                        <p:cTn id="13" dur="indefinite"/>
                                        <p:tgtEl>
                                          <p:spTgt spid="757765">
                                            <p:txEl>
                                              <p:charRg st="36" end="57"/>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日期占位符 1"/>
          <p:cNvSpPr txBox="1">
            <a:spLocks noGrp="1"/>
          </p:cNvSpPr>
          <p:nvPr>
            <p:ph type="dt" sz="half" idx="10"/>
          </p:nvPr>
        </p:nvSpPr>
        <p:spPr bwMode="auto">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51136FDB-CF16-484A-8DA8-DC892485C8CD}"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34819" name="灯片编号占位符 2"/>
          <p:cNvSpPr txBox="1">
            <a:spLocks noGrp="1"/>
          </p:cNvSpPr>
          <p:nvPr>
            <p:ph type="sldNum" sz="quarter" idx="11"/>
          </p:nvPr>
        </p:nvSpPr>
        <p:spPr>
          <a:xfrm>
            <a:off x="61913" y="6589713"/>
            <a:ext cx="909637" cy="230187"/>
          </a:xfrm>
          <a:ln/>
        </p:spPr>
        <p:txBody>
          <a:bodyPr/>
          <a:lstStyle>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fld id="{9A0DB2DC-4C9A-4742-B13C-FB6460FD3503}" type="slidenum">
              <a:rPr lang="en-US" altLang="zh-CN" sz="1600" dirty="0">
                <a:solidFill>
                  <a:srgbClr val="252543"/>
                </a:solidFill>
                <a:latin typeface="Arial" panose="020B0604020202020204" pitchFamily="34" charset="0"/>
                <a:ea typeface="方正综艺简体" pitchFamily="2" charset="-122"/>
              </a:rPr>
            </a:fld>
            <a:endParaRPr lang="en-US" altLang="zh-CN" sz="1600" dirty="0">
              <a:solidFill>
                <a:srgbClr val="252543"/>
              </a:solidFill>
              <a:latin typeface="Arial" panose="020B0604020202020204" pitchFamily="34" charset="0"/>
              <a:ea typeface="方正综艺简体" pitchFamily="2" charset="-122"/>
            </a:endParaRPr>
          </a:p>
        </p:txBody>
      </p:sp>
      <p:sp>
        <p:nvSpPr>
          <p:cNvPr id="34820" name="Rectangle 2"/>
          <p:cNvSpPr/>
          <p:nvPr/>
        </p:nvSpPr>
        <p:spPr>
          <a:xfrm>
            <a:off x="1173163" y="936625"/>
            <a:ext cx="5870575" cy="1143000"/>
          </a:xfrm>
          <a:prstGeom prst="rect">
            <a:avLst/>
          </a:prstGeom>
          <a:noFill/>
          <a:ln w="9525">
            <a:noFill/>
          </a:ln>
        </p:spPr>
        <p:txBody>
          <a:bodyPr anchor="ctr" anchorCtr="0"/>
          <a:p>
            <a:pPr eaLnBrk="1" hangingPunct="1"/>
            <a:r>
              <a:rPr lang="zh-CN" altLang="en-US" sz="3200" b="0" dirty="0">
                <a:solidFill>
                  <a:srgbClr val="990000"/>
                </a:solidFill>
                <a:latin typeface="Arial" panose="020B0604020202020204" pitchFamily="34" charset="0"/>
                <a:ea typeface="黑体" panose="02010609060101010101" pitchFamily="2" charset="-122"/>
              </a:rPr>
              <a:t>图像的数字化</a:t>
            </a:r>
            <a:endParaRPr lang="zh-CN" altLang="en-US" sz="3200" b="0" dirty="0">
              <a:solidFill>
                <a:srgbClr val="990000"/>
              </a:solidFill>
              <a:latin typeface="Arial" panose="020B0604020202020204" pitchFamily="34" charset="0"/>
              <a:ea typeface="黑体" panose="02010609060101010101" pitchFamily="2" charset="-122"/>
            </a:endParaRPr>
          </a:p>
        </p:txBody>
      </p:sp>
      <p:sp>
        <p:nvSpPr>
          <p:cNvPr id="34821" name="Rectangle 3"/>
          <p:cNvSpPr/>
          <p:nvPr/>
        </p:nvSpPr>
        <p:spPr>
          <a:xfrm>
            <a:off x="1008063" y="2133600"/>
            <a:ext cx="7667625" cy="1800225"/>
          </a:xfrm>
          <a:prstGeom prst="rect">
            <a:avLst/>
          </a:prstGeom>
          <a:noFill/>
          <a:ln w="9525">
            <a:noFill/>
          </a:ln>
        </p:spPr>
        <p:txBody>
          <a:bodyPr anchor="ctr" anchorCtr="0">
            <a:spAutoFit/>
          </a:bodyPr>
          <a:p>
            <a:pPr eaLnBrk="1" hangingPunct="1"/>
            <a:r>
              <a:rPr lang="en-US" altLang="zh-CN" sz="2800" dirty="0">
                <a:latin typeface="Times New Roman" panose="02020603050405020304" pitchFamily="18" charset="0"/>
                <a:ea typeface="楷体_GB2312" pitchFamily="49" charset="-122"/>
              </a:rPr>
              <a:t>        </a:t>
            </a:r>
            <a:r>
              <a:rPr lang="zh-CN" altLang="en-US" sz="2800" dirty="0">
                <a:latin typeface="Times New Roman" panose="02020603050405020304" pitchFamily="18" charset="0"/>
                <a:ea typeface="楷体_GB2312" pitchFamily="49" charset="-122"/>
              </a:rPr>
              <a:t>由一幅物理图像（信号值连续）获取一幅满足需求的数字图像的</a:t>
            </a:r>
            <a:r>
              <a:rPr lang="zh-CN" altLang="en-US" sz="2800" u="sng" dirty="0">
                <a:solidFill>
                  <a:srgbClr val="FF0000"/>
                </a:solidFill>
                <a:latin typeface="Times New Roman" panose="02020603050405020304" pitchFamily="18" charset="0"/>
                <a:ea typeface="楷体_GB2312" pitchFamily="49" charset="-122"/>
              </a:rPr>
              <a:t>离散化</a:t>
            </a:r>
            <a:r>
              <a:rPr lang="zh-CN" altLang="en-US" sz="2800" dirty="0">
                <a:latin typeface="Times New Roman" panose="02020603050405020304" pitchFamily="18" charset="0"/>
                <a:ea typeface="楷体_GB2312" pitchFamily="49" charset="-122"/>
              </a:rPr>
              <a:t>过程称为</a:t>
            </a:r>
            <a:r>
              <a:rPr lang="zh-CN" altLang="en-US" sz="2800" u="sng" dirty="0">
                <a:solidFill>
                  <a:schemeClr val="hlink"/>
                </a:solidFill>
                <a:latin typeface="Times New Roman" panose="02020603050405020304" pitchFamily="18" charset="0"/>
                <a:ea typeface="楷体_GB2312" pitchFamily="49" charset="-122"/>
              </a:rPr>
              <a:t>图像数字化</a:t>
            </a:r>
            <a:r>
              <a:rPr lang="zh-CN" altLang="en-US" sz="2800" dirty="0">
                <a:latin typeface="Times New Roman" panose="02020603050405020304" pitchFamily="18" charset="0"/>
                <a:ea typeface="楷体_GB2312" pitchFamily="49" charset="-122"/>
              </a:rPr>
              <a:t>。这里涉及到两个重要的概念：</a:t>
            </a:r>
            <a:r>
              <a:rPr lang="zh-CN" altLang="en-US" sz="2800" dirty="0">
                <a:solidFill>
                  <a:srgbClr val="FF0000"/>
                </a:solidFill>
                <a:latin typeface="Times New Roman" panose="02020603050405020304" pitchFamily="18" charset="0"/>
                <a:ea typeface="楷体_GB2312" pitchFamily="49" charset="-122"/>
              </a:rPr>
              <a:t>采样</a:t>
            </a:r>
            <a:r>
              <a:rPr lang="zh-CN" altLang="en-US" sz="2800" dirty="0">
                <a:latin typeface="Times New Roman" panose="02020603050405020304" pitchFamily="18" charset="0"/>
                <a:ea typeface="楷体_GB2312" pitchFamily="49" charset="-122"/>
              </a:rPr>
              <a:t>与</a:t>
            </a:r>
            <a:r>
              <a:rPr lang="zh-CN" altLang="en-US" sz="2800" dirty="0">
                <a:solidFill>
                  <a:srgbClr val="FF0000"/>
                </a:solidFill>
                <a:latin typeface="Times New Roman" panose="02020603050405020304" pitchFamily="18" charset="0"/>
                <a:ea typeface="楷体_GB2312" pitchFamily="49" charset="-122"/>
              </a:rPr>
              <a:t>量化</a:t>
            </a:r>
            <a:r>
              <a:rPr lang="zh-CN" altLang="en-US" sz="2800" dirty="0">
                <a:latin typeface="Times New Roman" panose="02020603050405020304" pitchFamily="18" charset="0"/>
                <a:ea typeface="楷体_GB2312" pitchFamily="49" charset="-122"/>
              </a:rPr>
              <a:t>。</a:t>
            </a:r>
            <a:endParaRPr lang="zh-CN" altLang="en-US" sz="2800" dirty="0">
              <a:latin typeface="Times New Roman" panose="02020603050405020304" pitchFamily="18" charset="0"/>
              <a:ea typeface="楷体_GB2312" pitchFamily="49" charset="-122"/>
            </a:endParaRPr>
          </a:p>
        </p:txBody>
      </p:sp>
      <p:sp>
        <p:nvSpPr>
          <p:cNvPr id="34822" name="Rectangle 4"/>
          <p:cNvSpPr/>
          <p:nvPr/>
        </p:nvSpPr>
        <p:spPr>
          <a:xfrm>
            <a:off x="323850" y="195263"/>
            <a:ext cx="7342188" cy="519112"/>
          </a:xfrm>
          <a:prstGeom prst="rect">
            <a:avLst/>
          </a:prstGeom>
          <a:noFill/>
          <a:ln w="9525">
            <a:noFill/>
          </a:ln>
        </p:spPr>
        <p:txBody>
          <a:bodyPr>
            <a:spAutoFit/>
          </a:bodyPr>
          <a:p>
            <a:pPr eaLnBrk="1" hangingPunct="1"/>
            <a:r>
              <a:rPr lang="zh-CN" altLang="en-US" sz="2800" dirty="0">
                <a:solidFill>
                  <a:schemeClr val="bg1"/>
                </a:solidFill>
                <a:latin typeface="Arial" panose="020B0604020202020204" pitchFamily="34" charset="0"/>
                <a:ea typeface="黑体" panose="02010609060101010101" pitchFamily="2" charset="-122"/>
              </a:rPr>
              <a:t>图像数字化</a:t>
            </a:r>
            <a:endParaRPr lang="zh-CN" altLang="en-US" sz="2800" dirty="0">
              <a:solidFill>
                <a:schemeClr val="bg1"/>
              </a:solidFill>
              <a:latin typeface="Arial" panose="020B0604020202020204" pitchFamily="34" charset="0"/>
              <a:ea typeface="黑体" panose="02010609060101010101" pitchFamily="2" charset="-122"/>
            </a:endParaRPr>
          </a:p>
        </p:txBody>
      </p:sp>
      <p:sp>
        <p:nvSpPr>
          <p:cNvPr id="34823" name="Rectangle 5"/>
          <p:cNvSpPr/>
          <p:nvPr/>
        </p:nvSpPr>
        <p:spPr>
          <a:xfrm>
            <a:off x="992188" y="4181475"/>
            <a:ext cx="7683500" cy="1373188"/>
          </a:xfrm>
          <a:prstGeom prst="rect">
            <a:avLst/>
          </a:prstGeom>
          <a:noFill/>
          <a:ln w="9525">
            <a:noFill/>
          </a:ln>
        </p:spPr>
        <p:txBody>
          <a:bodyPr anchor="ctr" anchorCtr="0">
            <a:spAutoFit/>
          </a:bodyPr>
          <a:p>
            <a:pPr eaLnBrk="1" hangingPunct="1"/>
            <a:r>
              <a:rPr lang="en-US" altLang="zh-CN" sz="2800" dirty="0">
                <a:latin typeface="Times New Roman" panose="02020603050405020304" pitchFamily="18" charset="0"/>
                <a:ea typeface="楷体_GB2312" pitchFamily="49" charset="-122"/>
              </a:rPr>
              <a:t>        </a:t>
            </a:r>
            <a:r>
              <a:rPr lang="zh-CN" altLang="en-US" sz="2800" dirty="0">
                <a:latin typeface="Times New Roman" panose="02020603050405020304" pitchFamily="18" charset="0"/>
                <a:ea typeface="楷体_GB2312" pitchFamily="49" charset="-122"/>
              </a:rPr>
              <a:t>数字化图像由像素矩阵来描述，每个像素包括两个属性：位置和色彩，那么</a:t>
            </a:r>
            <a:r>
              <a:rPr lang="zh-CN" altLang="en-US" sz="2800" dirty="0">
                <a:solidFill>
                  <a:srgbClr val="FF0000"/>
                </a:solidFill>
                <a:latin typeface="Times New Roman" panose="02020603050405020304" pitchFamily="18" charset="0"/>
                <a:ea typeface="楷体_GB2312" pitchFamily="49" charset="-122"/>
              </a:rPr>
              <a:t>采样、量化</a:t>
            </a:r>
            <a:r>
              <a:rPr lang="zh-CN" altLang="en-US" sz="2800" dirty="0">
                <a:latin typeface="Times New Roman" panose="02020603050405020304" pitchFamily="18" charset="0"/>
                <a:ea typeface="楷体_GB2312" pitchFamily="49" charset="-122"/>
              </a:rPr>
              <a:t>与像素的</a:t>
            </a:r>
            <a:r>
              <a:rPr lang="zh-CN" altLang="en-US" sz="2800" dirty="0">
                <a:solidFill>
                  <a:srgbClr val="FF0000"/>
                </a:solidFill>
                <a:latin typeface="Times New Roman" panose="02020603050405020304" pitchFamily="18" charset="0"/>
                <a:ea typeface="楷体_GB2312" pitchFamily="49" charset="-122"/>
              </a:rPr>
              <a:t>位置、色彩</a:t>
            </a:r>
            <a:r>
              <a:rPr lang="zh-CN" altLang="en-US" sz="2800" dirty="0">
                <a:latin typeface="Times New Roman" panose="02020603050405020304" pitchFamily="18" charset="0"/>
                <a:ea typeface="楷体_GB2312" pitchFamily="49" charset="-122"/>
              </a:rPr>
              <a:t>之间有怎样的联系呢？</a:t>
            </a:r>
            <a:endParaRPr lang="zh-CN" altLang="en-US" sz="2800" dirty="0">
              <a:latin typeface="Times New Roman" panose="02020603050405020304" pitchFamily="18" charset="0"/>
              <a:ea typeface="楷体_GB2312" pitchFamily="49"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 name="日期占位符 1"/>
          <p:cNvSpPr txBox="1">
            <a:spLocks noGrp="1"/>
          </p:cNvSpPr>
          <p:nvPr>
            <p:ph type="dt" sz="half" idx="10"/>
          </p:nvPr>
        </p:nvSpPr>
        <p:spPr bwMode="auto">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25DEED59-F926-4A92-8C98-71F3D4A2B7A2}"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36867" name="灯片编号占位符 2"/>
          <p:cNvSpPr txBox="1">
            <a:spLocks noGrp="1"/>
          </p:cNvSpPr>
          <p:nvPr>
            <p:ph type="sldNum" sz="quarter" idx="11"/>
          </p:nvPr>
        </p:nvSpPr>
        <p:spPr>
          <a:xfrm>
            <a:off x="61913" y="6589713"/>
            <a:ext cx="909637" cy="230187"/>
          </a:xfrm>
          <a:ln/>
        </p:spPr>
        <p:txBody>
          <a:bodyPr/>
          <a:lstStyle>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fld id="{9A0DB2DC-4C9A-4742-B13C-FB6460FD3503}" type="slidenum">
              <a:rPr lang="en-US" altLang="zh-CN" sz="1600" dirty="0">
                <a:solidFill>
                  <a:srgbClr val="252543"/>
                </a:solidFill>
                <a:latin typeface="Arial" panose="020B0604020202020204" pitchFamily="34" charset="0"/>
                <a:ea typeface="方正综艺简体" pitchFamily="2" charset="-122"/>
              </a:rPr>
            </a:fld>
            <a:endParaRPr lang="en-US" altLang="zh-CN" sz="1600" dirty="0">
              <a:solidFill>
                <a:srgbClr val="252543"/>
              </a:solidFill>
              <a:latin typeface="Arial" panose="020B0604020202020204" pitchFamily="34" charset="0"/>
              <a:ea typeface="方正综艺简体" pitchFamily="2" charset="-122"/>
            </a:endParaRPr>
          </a:p>
        </p:txBody>
      </p:sp>
      <p:sp>
        <p:nvSpPr>
          <p:cNvPr id="36868" name="Rectangle 2"/>
          <p:cNvSpPr/>
          <p:nvPr/>
        </p:nvSpPr>
        <p:spPr>
          <a:xfrm>
            <a:off x="1173163" y="936625"/>
            <a:ext cx="5870575" cy="1143000"/>
          </a:xfrm>
          <a:prstGeom prst="rect">
            <a:avLst/>
          </a:prstGeom>
          <a:noFill/>
          <a:ln w="9525">
            <a:noFill/>
          </a:ln>
        </p:spPr>
        <p:txBody>
          <a:bodyPr anchor="ctr" anchorCtr="0"/>
          <a:p>
            <a:pPr eaLnBrk="1" hangingPunct="1"/>
            <a:r>
              <a:rPr lang="zh-CN" altLang="en-US" sz="3200" b="0" dirty="0">
                <a:solidFill>
                  <a:srgbClr val="990000"/>
                </a:solidFill>
                <a:latin typeface="Arial" panose="020B0604020202020204" pitchFamily="34" charset="0"/>
                <a:ea typeface="黑体" panose="02010609060101010101" pitchFamily="2" charset="-122"/>
              </a:rPr>
              <a:t>采样</a:t>
            </a:r>
            <a:r>
              <a:rPr lang="en-US" altLang="zh-CN" sz="3200" b="0" dirty="0">
                <a:solidFill>
                  <a:srgbClr val="990000"/>
                </a:solidFill>
                <a:latin typeface="Arial" panose="020B0604020202020204" pitchFamily="34" charset="0"/>
                <a:ea typeface="黑体" panose="02010609060101010101" pitchFamily="2" charset="-122"/>
              </a:rPr>
              <a:t>——</a:t>
            </a:r>
            <a:r>
              <a:rPr lang="zh-CN" altLang="en-US" sz="3200" b="0" dirty="0">
                <a:solidFill>
                  <a:srgbClr val="990000"/>
                </a:solidFill>
                <a:latin typeface="Arial" panose="020B0604020202020204" pitchFamily="34" charset="0"/>
                <a:ea typeface="黑体" panose="02010609060101010101" pitchFamily="2" charset="-122"/>
              </a:rPr>
              <a:t>位置离散化</a:t>
            </a:r>
            <a:endParaRPr lang="zh-CN" altLang="en-US" sz="3200" b="0" dirty="0">
              <a:solidFill>
                <a:srgbClr val="990000"/>
              </a:solidFill>
              <a:latin typeface="Arial" panose="020B0604020202020204" pitchFamily="34" charset="0"/>
              <a:ea typeface="黑体" panose="02010609060101010101" pitchFamily="2" charset="-122"/>
            </a:endParaRPr>
          </a:p>
        </p:txBody>
      </p:sp>
      <p:sp>
        <p:nvSpPr>
          <p:cNvPr id="36869" name="Rectangle 3"/>
          <p:cNvSpPr/>
          <p:nvPr/>
        </p:nvSpPr>
        <p:spPr>
          <a:xfrm>
            <a:off x="1173163" y="2019300"/>
            <a:ext cx="7612062" cy="1373188"/>
          </a:xfrm>
          <a:prstGeom prst="rect">
            <a:avLst/>
          </a:prstGeom>
          <a:noFill/>
          <a:ln w="9525">
            <a:noFill/>
          </a:ln>
        </p:spPr>
        <p:txBody>
          <a:bodyPr anchor="ctr" anchorCtr="0">
            <a:spAutoFit/>
          </a:bodyPr>
          <a:p>
            <a:pPr eaLnBrk="1" hangingPunct="1"/>
            <a:r>
              <a:rPr lang="en-US" altLang="zh-CN" sz="2800" dirty="0">
                <a:latin typeface="Times New Roman" panose="02020603050405020304" pitchFamily="18" charset="0"/>
                <a:ea typeface="楷体_GB2312" pitchFamily="49" charset="-122"/>
              </a:rPr>
              <a:t>       </a:t>
            </a:r>
            <a:r>
              <a:rPr lang="zh-CN" altLang="en-US" sz="2800" dirty="0">
                <a:latin typeface="Times New Roman" panose="02020603050405020304" pitchFamily="18" charset="0"/>
                <a:ea typeface="楷体_GB2312" pitchFamily="49" charset="-122"/>
              </a:rPr>
              <a:t>物理图像在</a:t>
            </a:r>
            <a:r>
              <a:rPr lang="zh-CN" altLang="en-US" sz="2800" dirty="0">
                <a:solidFill>
                  <a:srgbClr val="FF0000"/>
                </a:solidFill>
                <a:latin typeface="Times New Roman" panose="02020603050405020304" pitchFamily="18" charset="0"/>
                <a:ea typeface="楷体_GB2312" pitchFamily="49" charset="-122"/>
              </a:rPr>
              <a:t>空间位置</a:t>
            </a:r>
            <a:r>
              <a:rPr lang="zh-CN" altLang="en-US" sz="2800" dirty="0">
                <a:latin typeface="Times New Roman" panose="02020603050405020304" pitchFamily="18" charset="0"/>
                <a:ea typeface="楷体_GB2312" pitchFamily="49" charset="-122"/>
              </a:rPr>
              <a:t>上</a:t>
            </a:r>
            <a:r>
              <a:rPr lang="zh-CN" altLang="en-US" sz="2800" dirty="0">
                <a:solidFill>
                  <a:srgbClr val="FF0000"/>
                </a:solidFill>
                <a:latin typeface="Times New Roman" panose="02020603050405020304" pitchFamily="18" charset="0"/>
                <a:ea typeface="楷体_GB2312" pitchFamily="49" charset="-122"/>
              </a:rPr>
              <a:t>连续点的离散化</a:t>
            </a:r>
            <a:r>
              <a:rPr lang="zh-CN" altLang="en-US" sz="2800" dirty="0">
                <a:latin typeface="Times New Roman" panose="02020603050405020304" pitchFamily="18" charset="0"/>
                <a:ea typeface="楷体_GB2312" pitchFamily="49" charset="-122"/>
              </a:rPr>
              <a:t>被称为图像</a:t>
            </a:r>
            <a:r>
              <a:rPr lang="zh-CN" altLang="en-US" sz="2800" dirty="0">
                <a:solidFill>
                  <a:srgbClr val="FF0000"/>
                </a:solidFill>
                <a:latin typeface="Times New Roman" panose="02020603050405020304" pitchFamily="18" charset="0"/>
                <a:ea typeface="楷体_GB2312" pitchFamily="49" charset="-122"/>
              </a:rPr>
              <a:t>采样</a:t>
            </a:r>
            <a:r>
              <a:rPr lang="zh-CN" altLang="en-US" sz="2800" dirty="0">
                <a:latin typeface="Times New Roman" panose="02020603050405020304" pitchFamily="18" charset="0"/>
                <a:ea typeface="楷体_GB2312" pitchFamily="49" charset="-122"/>
              </a:rPr>
              <a:t>，采样确定水平和垂直方向上的像素个数</a:t>
            </a:r>
            <a:r>
              <a:rPr lang="en-US" altLang="zh-CN" sz="2800" dirty="0">
                <a:latin typeface="Times New Roman" panose="02020603050405020304" pitchFamily="18" charset="0"/>
                <a:ea typeface="楷体_GB2312" pitchFamily="49" charset="-122"/>
              </a:rPr>
              <a:t>I</a:t>
            </a:r>
            <a:r>
              <a:rPr lang="zh-CN" altLang="en-US" sz="2800" dirty="0">
                <a:latin typeface="Times New Roman" panose="02020603050405020304" pitchFamily="18" charset="0"/>
                <a:ea typeface="楷体_GB2312" pitchFamily="49" charset="-122"/>
              </a:rPr>
              <a:t>、</a:t>
            </a:r>
            <a:r>
              <a:rPr lang="en-US" altLang="zh-CN" sz="2800" dirty="0">
                <a:latin typeface="Times New Roman" panose="02020603050405020304" pitchFamily="18" charset="0"/>
                <a:ea typeface="楷体_GB2312" pitchFamily="49" charset="-122"/>
              </a:rPr>
              <a:t>J</a:t>
            </a:r>
            <a:r>
              <a:rPr lang="zh-CN" altLang="en-US" sz="2800" dirty="0">
                <a:latin typeface="Times New Roman" panose="02020603050405020304" pitchFamily="18" charset="0"/>
                <a:ea typeface="楷体_GB2312" pitchFamily="49" charset="-122"/>
              </a:rPr>
              <a:t>。</a:t>
            </a:r>
            <a:endParaRPr lang="zh-CN" altLang="en-US" sz="2800" dirty="0">
              <a:latin typeface="Times New Roman" panose="02020603050405020304" pitchFamily="18" charset="0"/>
              <a:ea typeface="楷体_GB2312" pitchFamily="49" charset="-122"/>
            </a:endParaRPr>
          </a:p>
        </p:txBody>
      </p:sp>
      <p:sp>
        <p:nvSpPr>
          <p:cNvPr id="761860" name="Rectangle 4"/>
          <p:cNvSpPr/>
          <p:nvPr/>
        </p:nvSpPr>
        <p:spPr>
          <a:xfrm>
            <a:off x="1042988" y="5635625"/>
            <a:ext cx="7777162" cy="457200"/>
          </a:xfrm>
          <a:prstGeom prst="rect">
            <a:avLst/>
          </a:prstGeom>
          <a:noFill/>
          <a:ln w="9525">
            <a:noFill/>
          </a:ln>
        </p:spPr>
        <p:txBody>
          <a:bodyPr anchor="ctr" anchorCtr="0">
            <a:spAutoFit/>
          </a:bodyPr>
          <a:p>
            <a:pPr eaLnBrk="1" hangingPunct="1"/>
            <a:r>
              <a:rPr lang="zh-CN" altLang="en-US" sz="2400" dirty="0">
                <a:solidFill>
                  <a:srgbClr val="FF0000"/>
                </a:solidFill>
                <a:latin typeface="Times New Roman" panose="02020603050405020304" pitchFamily="18" charset="0"/>
                <a:ea typeface="楷体_GB2312" pitchFamily="49" charset="-122"/>
              </a:rPr>
              <a:t>分辨率</a:t>
            </a:r>
            <a:r>
              <a:rPr lang="zh-CN" altLang="en-US" sz="2400" dirty="0">
                <a:latin typeface="Times New Roman" panose="02020603050405020304" pitchFamily="18" charset="0"/>
                <a:ea typeface="楷体_GB2312" pitchFamily="49" charset="-122"/>
              </a:rPr>
              <a:t>：单位长度上采样的像素个数，</a:t>
            </a:r>
            <a:r>
              <a:rPr lang="en-US" altLang="zh-CN" sz="2400" dirty="0">
                <a:latin typeface="Times New Roman" panose="02020603050405020304" pitchFamily="18" charset="0"/>
                <a:ea typeface="楷体_GB2312" pitchFamily="49" charset="-122"/>
              </a:rPr>
              <a:t>DPI(dot/inch)</a:t>
            </a:r>
            <a:r>
              <a:rPr lang="zh-CN" altLang="en-US" sz="2400" dirty="0">
                <a:latin typeface="Times New Roman" panose="02020603050405020304" pitchFamily="18" charset="0"/>
                <a:ea typeface="楷体_GB2312" pitchFamily="49" charset="-122"/>
              </a:rPr>
              <a:t>。</a:t>
            </a:r>
            <a:endParaRPr lang="zh-CN" altLang="en-US" sz="2400" dirty="0">
              <a:latin typeface="Times New Roman" panose="02020603050405020304" pitchFamily="18" charset="0"/>
              <a:ea typeface="楷体_GB2312" pitchFamily="49" charset="-122"/>
            </a:endParaRPr>
          </a:p>
        </p:txBody>
      </p:sp>
      <p:pic>
        <p:nvPicPr>
          <p:cNvPr id="761861" name="Picture 5" descr="airplane"/>
          <p:cNvPicPr>
            <a:picLocks noChangeAspect="1"/>
          </p:cNvPicPr>
          <p:nvPr/>
        </p:nvPicPr>
        <p:blipFill>
          <a:blip r:embed="rId1"/>
          <a:srcRect t="10487" b="11646"/>
          <a:stretch>
            <a:fillRect/>
          </a:stretch>
        </p:blipFill>
        <p:spPr>
          <a:xfrm>
            <a:off x="1776413" y="3524250"/>
            <a:ext cx="2743200" cy="1920875"/>
          </a:xfrm>
          <a:prstGeom prst="rect">
            <a:avLst/>
          </a:prstGeom>
          <a:noFill/>
          <a:ln w="9525">
            <a:noFill/>
          </a:ln>
        </p:spPr>
      </p:pic>
      <p:graphicFrame>
        <p:nvGraphicFramePr>
          <p:cNvPr id="761862" name="Object 6"/>
          <p:cNvGraphicFramePr>
            <a:graphicFrameLocks noChangeAspect="1"/>
          </p:cNvGraphicFramePr>
          <p:nvPr/>
        </p:nvGraphicFramePr>
        <p:xfrm>
          <a:off x="1776413" y="3524250"/>
          <a:ext cx="2743200" cy="1924050"/>
        </p:xfrm>
        <a:graphic>
          <a:graphicData uri="http://schemas.openxmlformats.org/presentationml/2006/ole">
            <mc:AlternateContent xmlns:mc="http://schemas.openxmlformats.org/markup-compatibility/2006">
              <mc:Choice xmlns:v="urn:schemas-microsoft-com:vml" Requires="v">
                <p:oleObj spid="_x0000_s3088" name="" r:id="rId2" imgW="2453640" imgH="1722120" progId="Paint.Picture">
                  <p:embed/>
                </p:oleObj>
              </mc:Choice>
              <mc:Fallback>
                <p:oleObj name="" r:id="rId2" imgW="2453640" imgH="1722120" progId="Paint.Picture">
                  <p:embed/>
                  <p:pic>
                    <p:nvPicPr>
                      <p:cNvPr id="0" name="图片 3087"/>
                      <p:cNvPicPr/>
                      <p:nvPr/>
                    </p:nvPicPr>
                    <p:blipFill>
                      <a:blip r:embed="rId3"/>
                      <a:stretch>
                        <a:fillRect/>
                      </a:stretch>
                    </p:blipFill>
                    <p:spPr>
                      <a:xfrm>
                        <a:off x="1776413" y="3524250"/>
                        <a:ext cx="2743200" cy="1924050"/>
                      </a:xfrm>
                      <a:prstGeom prst="rect">
                        <a:avLst/>
                      </a:prstGeom>
                      <a:noFill/>
                      <a:ln w="38100">
                        <a:noFill/>
                        <a:miter/>
                      </a:ln>
                    </p:spPr>
                  </p:pic>
                </p:oleObj>
              </mc:Fallback>
            </mc:AlternateContent>
          </a:graphicData>
        </a:graphic>
      </p:graphicFrame>
      <p:grpSp>
        <p:nvGrpSpPr>
          <p:cNvPr id="2" name="Group 7"/>
          <p:cNvGrpSpPr/>
          <p:nvPr/>
        </p:nvGrpSpPr>
        <p:grpSpPr>
          <a:xfrm>
            <a:off x="1776413" y="3524250"/>
            <a:ext cx="2743200" cy="1920875"/>
            <a:chOff x="2160" y="2880"/>
            <a:chExt cx="1920" cy="1344"/>
          </a:xfrm>
        </p:grpSpPr>
        <p:sp>
          <p:nvSpPr>
            <p:cNvPr id="36877" name="Line 8"/>
            <p:cNvSpPr/>
            <p:nvPr/>
          </p:nvSpPr>
          <p:spPr>
            <a:xfrm>
              <a:off x="2160" y="2880"/>
              <a:ext cx="0" cy="1344"/>
            </a:xfrm>
            <a:prstGeom prst="line">
              <a:avLst/>
            </a:prstGeom>
            <a:ln w="3175" cap="flat" cmpd="sng">
              <a:solidFill>
                <a:srgbClr val="FF0000"/>
              </a:solidFill>
              <a:prstDash val="solid"/>
              <a:headEnd type="none" w="med" len="med"/>
              <a:tailEnd type="none" w="med" len="med"/>
            </a:ln>
          </p:spPr>
        </p:sp>
        <p:sp>
          <p:nvSpPr>
            <p:cNvPr id="36878" name="Line 9"/>
            <p:cNvSpPr/>
            <p:nvPr/>
          </p:nvSpPr>
          <p:spPr>
            <a:xfrm>
              <a:off x="2256" y="2880"/>
              <a:ext cx="0" cy="1344"/>
            </a:xfrm>
            <a:prstGeom prst="line">
              <a:avLst/>
            </a:prstGeom>
            <a:ln w="3175" cap="flat" cmpd="sng">
              <a:solidFill>
                <a:srgbClr val="FF0000"/>
              </a:solidFill>
              <a:prstDash val="solid"/>
              <a:headEnd type="none" w="med" len="med"/>
              <a:tailEnd type="none" w="med" len="med"/>
            </a:ln>
          </p:spPr>
        </p:sp>
        <p:sp>
          <p:nvSpPr>
            <p:cNvPr id="36879" name="Line 10"/>
            <p:cNvSpPr/>
            <p:nvPr/>
          </p:nvSpPr>
          <p:spPr>
            <a:xfrm>
              <a:off x="2352" y="2880"/>
              <a:ext cx="0" cy="1344"/>
            </a:xfrm>
            <a:prstGeom prst="line">
              <a:avLst/>
            </a:prstGeom>
            <a:ln w="3175" cap="flat" cmpd="sng">
              <a:solidFill>
                <a:srgbClr val="FF0000"/>
              </a:solidFill>
              <a:prstDash val="solid"/>
              <a:headEnd type="none" w="med" len="med"/>
              <a:tailEnd type="none" w="med" len="med"/>
            </a:ln>
          </p:spPr>
        </p:sp>
        <p:sp>
          <p:nvSpPr>
            <p:cNvPr id="36880" name="Line 11"/>
            <p:cNvSpPr/>
            <p:nvPr/>
          </p:nvSpPr>
          <p:spPr>
            <a:xfrm>
              <a:off x="2448" y="2880"/>
              <a:ext cx="0" cy="1344"/>
            </a:xfrm>
            <a:prstGeom prst="line">
              <a:avLst/>
            </a:prstGeom>
            <a:ln w="3175" cap="flat" cmpd="sng">
              <a:solidFill>
                <a:srgbClr val="FF0000"/>
              </a:solidFill>
              <a:prstDash val="solid"/>
              <a:headEnd type="none" w="med" len="med"/>
              <a:tailEnd type="none" w="med" len="med"/>
            </a:ln>
          </p:spPr>
        </p:sp>
        <p:sp>
          <p:nvSpPr>
            <p:cNvPr id="36881" name="Line 12"/>
            <p:cNvSpPr/>
            <p:nvPr/>
          </p:nvSpPr>
          <p:spPr>
            <a:xfrm>
              <a:off x="2544" y="2880"/>
              <a:ext cx="0" cy="1344"/>
            </a:xfrm>
            <a:prstGeom prst="line">
              <a:avLst/>
            </a:prstGeom>
            <a:ln w="3175" cap="flat" cmpd="sng">
              <a:solidFill>
                <a:srgbClr val="FF0000"/>
              </a:solidFill>
              <a:prstDash val="solid"/>
              <a:headEnd type="none" w="med" len="med"/>
              <a:tailEnd type="none" w="med" len="med"/>
            </a:ln>
          </p:spPr>
        </p:sp>
        <p:sp>
          <p:nvSpPr>
            <p:cNvPr id="36882" name="Line 13"/>
            <p:cNvSpPr/>
            <p:nvPr/>
          </p:nvSpPr>
          <p:spPr>
            <a:xfrm>
              <a:off x="2640" y="2880"/>
              <a:ext cx="0" cy="1344"/>
            </a:xfrm>
            <a:prstGeom prst="line">
              <a:avLst/>
            </a:prstGeom>
            <a:ln w="3175" cap="flat" cmpd="sng">
              <a:solidFill>
                <a:srgbClr val="FF0000"/>
              </a:solidFill>
              <a:prstDash val="solid"/>
              <a:headEnd type="none" w="med" len="med"/>
              <a:tailEnd type="none" w="med" len="med"/>
            </a:ln>
          </p:spPr>
        </p:sp>
        <p:sp>
          <p:nvSpPr>
            <p:cNvPr id="36883" name="Line 14"/>
            <p:cNvSpPr/>
            <p:nvPr/>
          </p:nvSpPr>
          <p:spPr>
            <a:xfrm>
              <a:off x="2736" y="2880"/>
              <a:ext cx="0" cy="1344"/>
            </a:xfrm>
            <a:prstGeom prst="line">
              <a:avLst/>
            </a:prstGeom>
            <a:ln w="3175" cap="flat" cmpd="sng">
              <a:solidFill>
                <a:srgbClr val="FF0000"/>
              </a:solidFill>
              <a:prstDash val="solid"/>
              <a:headEnd type="none" w="med" len="med"/>
              <a:tailEnd type="none" w="med" len="med"/>
            </a:ln>
          </p:spPr>
        </p:sp>
        <p:sp>
          <p:nvSpPr>
            <p:cNvPr id="36884" name="Line 15"/>
            <p:cNvSpPr/>
            <p:nvPr/>
          </p:nvSpPr>
          <p:spPr>
            <a:xfrm>
              <a:off x="2832" y="2880"/>
              <a:ext cx="0" cy="1344"/>
            </a:xfrm>
            <a:prstGeom prst="line">
              <a:avLst/>
            </a:prstGeom>
            <a:ln w="3175" cap="flat" cmpd="sng">
              <a:solidFill>
                <a:srgbClr val="FF0000"/>
              </a:solidFill>
              <a:prstDash val="solid"/>
              <a:headEnd type="none" w="med" len="med"/>
              <a:tailEnd type="none" w="med" len="med"/>
            </a:ln>
          </p:spPr>
        </p:sp>
        <p:sp>
          <p:nvSpPr>
            <p:cNvPr id="36885" name="Line 16"/>
            <p:cNvSpPr/>
            <p:nvPr/>
          </p:nvSpPr>
          <p:spPr>
            <a:xfrm>
              <a:off x="2928" y="2880"/>
              <a:ext cx="0" cy="1344"/>
            </a:xfrm>
            <a:prstGeom prst="line">
              <a:avLst/>
            </a:prstGeom>
            <a:ln w="3175" cap="flat" cmpd="sng">
              <a:solidFill>
                <a:srgbClr val="FF0000"/>
              </a:solidFill>
              <a:prstDash val="solid"/>
              <a:headEnd type="none" w="med" len="med"/>
              <a:tailEnd type="none" w="med" len="med"/>
            </a:ln>
          </p:spPr>
        </p:sp>
        <p:sp>
          <p:nvSpPr>
            <p:cNvPr id="36886" name="Line 17"/>
            <p:cNvSpPr/>
            <p:nvPr/>
          </p:nvSpPr>
          <p:spPr>
            <a:xfrm>
              <a:off x="3024" y="2880"/>
              <a:ext cx="0" cy="1344"/>
            </a:xfrm>
            <a:prstGeom prst="line">
              <a:avLst/>
            </a:prstGeom>
            <a:ln w="3175" cap="flat" cmpd="sng">
              <a:solidFill>
                <a:srgbClr val="FF0000"/>
              </a:solidFill>
              <a:prstDash val="solid"/>
              <a:headEnd type="none" w="med" len="med"/>
              <a:tailEnd type="none" w="med" len="med"/>
            </a:ln>
          </p:spPr>
        </p:sp>
        <p:sp>
          <p:nvSpPr>
            <p:cNvPr id="36887" name="Line 18"/>
            <p:cNvSpPr/>
            <p:nvPr/>
          </p:nvSpPr>
          <p:spPr>
            <a:xfrm>
              <a:off x="3120" y="2880"/>
              <a:ext cx="0" cy="1344"/>
            </a:xfrm>
            <a:prstGeom prst="line">
              <a:avLst/>
            </a:prstGeom>
            <a:ln w="3175" cap="flat" cmpd="sng">
              <a:solidFill>
                <a:srgbClr val="FF0000"/>
              </a:solidFill>
              <a:prstDash val="solid"/>
              <a:headEnd type="none" w="med" len="med"/>
              <a:tailEnd type="none" w="med" len="med"/>
            </a:ln>
          </p:spPr>
        </p:sp>
        <p:sp>
          <p:nvSpPr>
            <p:cNvPr id="36888" name="Line 19"/>
            <p:cNvSpPr/>
            <p:nvPr/>
          </p:nvSpPr>
          <p:spPr>
            <a:xfrm>
              <a:off x="3216" y="2880"/>
              <a:ext cx="0" cy="1344"/>
            </a:xfrm>
            <a:prstGeom prst="line">
              <a:avLst/>
            </a:prstGeom>
            <a:ln w="3175" cap="flat" cmpd="sng">
              <a:solidFill>
                <a:srgbClr val="FF0000"/>
              </a:solidFill>
              <a:prstDash val="solid"/>
              <a:headEnd type="none" w="med" len="med"/>
              <a:tailEnd type="none" w="med" len="med"/>
            </a:ln>
          </p:spPr>
        </p:sp>
        <p:sp>
          <p:nvSpPr>
            <p:cNvPr id="36889" name="Line 20"/>
            <p:cNvSpPr/>
            <p:nvPr/>
          </p:nvSpPr>
          <p:spPr>
            <a:xfrm>
              <a:off x="3312" y="2880"/>
              <a:ext cx="0" cy="1344"/>
            </a:xfrm>
            <a:prstGeom prst="line">
              <a:avLst/>
            </a:prstGeom>
            <a:ln w="3175" cap="flat" cmpd="sng">
              <a:solidFill>
                <a:srgbClr val="FF0000"/>
              </a:solidFill>
              <a:prstDash val="solid"/>
              <a:headEnd type="none" w="med" len="med"/>
              <a:tailEnd type="none" w="med" len="med"/>
            </a:ln>
          </p:spPr>
        </p:sp>
        <p:sp>
          <p:nvSpPr>
            <p:cNvPr id="36890" name="Line 21"/>
            <p:cNvSpPr/>
            <p:nvPr/>
          </p:nvSpPr>
          <p:spPr>
            <a:xfrm>
              <a:off x="3408" y="2880"/>
              <a:ext cx="0" cy="1344"/>
            </a:xfrm>
            <a:prstGeom prst="line">
              <a:avLst/>
            </a:prstGeom>
            <a:ln w="3175" cap="flat" cmpd="sng">
              <a:solidFill>
                <a:srgbClr val="FF0000"/>
              </a:solidFill>
              <a:prstDash val="solid"/>
              <a:headEnd type="none" w="med" len="med"/>
              <a:tailEnd type="none" w="med" len="med"/>
            </a:ln>
          </p:spPr>
        </p:sp>
        <p:sp>
          <p:nvSpPr>
            <p:cNvPr id="36891" name="Line 22"/>
            <p:cNvSpPr/>
            <p:nvPr/>
          </p:nvSpPr>
          <p:spPr>
            <a:xfrm>
              <a:off x="3504" y="2880"/>
              <a:ext cx="0" cy="1344"/>
            </a:xfrm>
            <a:prstGeom prst="line">
              <a:avLst/>
            </a:prstGeom>
            <a:ln w="3175" cap="flat" cmpd="sng">
              <a:solidFill>
                <a:srgbClr val="FF0000"/>
              </a:solidFill>
              <a:prstDash val="solid"/>
              <a:headEnd type="none" w="med" len="med"/>
              <a:tailEnd type="none" w="med" len="med"/>
            </a:ln>
          </p:spPr>
        </p:sp>
        <p:sp>
          <p:nvSpPr>
            <p:cNvPr id="36892" name="Line 23"/>
            <p:cNvSpPr/>
            <p:nvPr/>
          </p:nvSpPr>
          <p:spPr>
            <a:xfrm>
              <a:off x="3600" y="2880"/>
              <a:ext cx="0" cy="1344"/>
            </a:xfrm>
            <a:prstGeom prst="line">
              <a:avLst/>
            </a:prstGeom>
            <a:ln w="3175" cap="flat" cmpd="sng">
              <a:solidFill>
                <a:srgbClr val="FF0000"/>
              </a:solidFill>
              <a:prstDash val="solid"/>
              <a:headEnd type="none" w="med" len="med"/>
              <a:tailEnd type="none" w="med" len="med"/>
            </a:ln>
          </p:spPr>
        </p:sp>
        <p:sp>
          <p:nvSpPr>
            <p:cNvPr id="36893" name="Line 24"/>
            <p:cNvSpPr/>
            <p:nvPr/>
          </p:nvSpPr>
          <p:spPr>
            <a:xfrm>
              <a:off x="3696" y="2880"/>
              <a:ext cx="0" cy="1344"/>
            </a:xfrm>
            <a:prstGeom prst="line">
              <a:avLst/>
            </a:prstGeom>
            <a:ln w="3175" cap="flat" cmpd="sng">
              <a:solidFill>
                <a:srgbClr val="FF0000"/>
              </a:solidFill>
              <a:prstDash val="solid"/>
              <a:headEnd type="none" w="med" len="med"/>
              <a:tailEnd type="none" w="med" len="med"/>
            </a:ln>
          </p:spPr>
        </p:sp>
        <p:sp>
          <p:nvSpPr>
            <p:cNvPr id="36894" name="Line 25"/>
            <p:cNvSpPr/>
            <p:nvPr/>
          </p:nvSpPr>
          <p:spPr>
            <a:xfrm>
              <a:off x="3792" y="2880"/>
              <a:ext cx="0" cy="1344"/>
            </a:xfrm>
            <a:prstGeom prst="line">
              <a:avLst/>
            </a:prstGeom>
            <a:ln w="3175" cap="flat" cmpd="sng">
              <a:solidFill>
                <a:srgbClr val="FF0000"/>
              </a:solidFill>
              <a:prstDash val="solid"/>
              <a:headEnd type="none" w="med" len="med"/>
              <a:tailEnd type="none" w="med" len="med"/>
            </a:ln>
          </p:spPr>
        </p:sp>
        <p:sp>
          <p:nvSpPr>
            <p:cNvPr id="36895" name="Line 26"/>
            <p:cNvSpPr/>
            <p:nvPr/>
          </p:nvSpPr>
          <p:spPr>
            <a:xfrm>
              <a:off x="3888" y="2880"/>
              <a:ext cx="0" cy="1344"/>
            </a:xfrm>
            <a:prstGeom prst="line">
              <a:avLst/>
            </a:prstGeom>
            <a:ln w="3175" cap="flat" cmpd="sng">
              <a:solidFill>
                <a:srgbClr val="FF0000"/>
              </a:solidFill>
              <a:prstDash val="solid"/>
              <a:headEnd type="none" w="med" len="med"/>
              <a:tailEnd type="none" w="med" len="med"/>
            </a:ln>
          </p:spPr>
        </p:sp>
        <p:sp>
          <p:nvSpPr>
            <p:cNvPr id="36896" name="Line 27"/>
            <p:cNvSpPr/>
            <p:nvPr/>
          </p:nvSpPr>
          <p:spPr>
            <a:xfrm>
              <a:off x="3984" y="2880"/>
              <a:ext cx="0" cy="1344"/>
            </a:xfrm>
            <a:prstGeom prst="line">
              <a:avLst/>
            </a:prstGeom>
            <a:ln w="3175" cap="flat" cmpd="sng">
              <a:solidFill>
                <a:srgbClr val="FF0000"/>
              </a:solidFill>
              <a:prstDash val="solid"/>
              <a:headEnd type="none" w="med" len="med"/>
              <a:tailEnd type="none" w="med" len="med"/>
            </a:ln>
          </p:spPr>
        </p:sp>
        <p:sp>
          <p:nvSpPr>
            <p:cNvPr id="36897" name="Line 28"/>
            <p:cNvSpPr/>
            <p:nvPr/>
          </p:nvSpPr>
          <p:spPr>
            <a:xfrm>
              <a:off x="4080" y="2880"/>
              <a:ext cx="0" cy="1344"/>
            </a:xfrm>
            <a:prstGeom prst="line">
              <a:avLst/>
            </a:prstGeom>
            <a:ln w="3175" cap="flat" cmpd="sng">
              <a:solidFill>
                <a:srgbClr val="FF0000"/>
              </a:solidFill>
              <a:prstDash val="solid"/>
              <a:headEnd type="none" w="med" len="med"/>
              <a:tailEnd type="none" w="med" len="med"/>
            </a:ln>
          </p:spPr>
        </p:sp>
        <p:sp>
          <p:nvSpPr>
            <p:cNvPr id="36898" name="Line 29"/>
            <p:cNvSpPr/>
            <p:nvPr/>
          </p:nvSpPr>
          <p:spPr>
            <a:xfrm>
              <a:off x="2160" y="4224"/>
              <a:ext cx="1920" cy="0"/>
            </a:xfrm>
            <a:prstGeom prst="line">
              <a:avLst/>
            </a:prstGeom>
            <a:ln w="3175" cap="flat" cmpd="sng">
              <a:solidFill>
                <a:srgbClr val="FF0000"/>
              </a:solidFill>
              <a:prstDash val="solid"/>
              <a:headEnd type="none" w="med" len="med"/>
              <a:tailEnd type="none" w="med" len="med"/>
            </a:ln>
          </p:spPr>
        </p:sp>
        <p:sp>
          <p:nvSpPr>
            <p:cNvPr id="36899" name="Line 30"/>
            <p:cNvSpPr/>
            <p:nvPr/>
          </p:nvSpPr>
          <p:spPr>
            <a:xfrm>
              <a:off x="2160" y="4128"/>
              <a:ext cx="1920" cy="0"/>
            </a:xfrm>
            <a:prstGeom prst="line">
              <a:avLst/>
            </a:prstGeom>
            <a:ln w="3175" cap="flat" cmpd="sng">
              <a:solidFill>
                <a:srgbClr val="FF0000"/>
              </a:solidFill>
              <a:prstDash val="solid"/>
              <a:headEnd type="none" w="med" len="med"/>
              <a:tailEnd type="none" w="med" len="med"/>
            </a:ln>
          </p:spPr>
        </p:sp>
        <p:sp>
          <p:nvSpPr>
            <p:cNvPr id="36900" name="Line 31"/>
            <p:cNvSpPr/>
            <p:nvPr/>
          </p:nvSpPr>
          <p:spPr>
            <a:xfrm>
              <a:off x="2160" y="4032"/>
              <a:ext cx="1920" cy="0"/>
            </a:xfrm>
            <a:prstGeom prst="line">
              <a:avLst/>
            </a:prstGeom>
            <a:ln w="3175" cap="flat" cmpd="sng">
              <a:solidFill>
                <a:srgbClr val="FF0000"/>
              </a:solidFill>
              <a:prstDash val="solid"/>
              <a:headEnd type="none" w="med" len="med"/>
              <a:tailEnd type="none" w="med" len="med"/>
            </a:ln>
          </p:spPr>
        </p:sp>
        <p:sp>
          <p:nvSpPr>
            <p:cNvPr id="36901" name="Line 32"/>
            <p:cNvSpPr/>
            <p:nvPr/>
          </p:nvSpPr>
          <p:spPr>
            <a:xfrm>
              <a:off x="2160" y="3936"/>
              <a:ext cx="1920" cy="0"/>
            </a:xfrm>
            <a:prstGeom prst="line">
              <a:avLst/>
            </a:prstGeom>
            <a:ln w="3175" cap="flat" cmpd="sng">
              <a:solidFill>
                <a:srgbClr val="FF0000"/>
              </a:solidFill>
              <a:prstDash val="solid"/>
              <a:headEnd type="none" w="med" len="med"/>
              <a:tailEnd type="none" w="med" len="med"/>
            </a:ln>
          </p:spPr>
        </p:sp>
        <p:sp>
          <p:nvSpPr>
            <p:cNvPr id="36902" name="Line 33"/>
            <p:cNvSpPr/>
            <p:nvPr/>
          </p:nvSpPr>
          <p:spPr>
            <a:xfrm>
              <a:off x="2160" y="3840"/>
              <a:ext cx="1920" cy="0"/>
            </a:xfrm>
            <a:prstGeom prst="line">
              <a:avLst/>
            </a:prstGeom>
            <a:ln w="3175" cap="flat" cmpd="sng">
              <a:solidFill>
                <a:srgbClr val="FF0000"/>
              </a:solidFill>
              <a:prstDash val="solid"/>
              <a:headEnd type="none" w="med" len="med"/>
              <a:tailEnd type="none" w="med" len="med"/>
            </a:ln>
          </p:spPr>
        </p:sp>
        <p:sp>
          <p:nvSpPr>
            <p:cNvPr id="36903" name="Line 34"/>
            <p:cNvSpPr/>
            <p:nvPr/>
          </p:nvSpPr>
          <p:spPr>
            <a:xfrm>
              <a:off x="2160" y="3744"/>
              <a:ext cx="1920" cy="0"/>
            </a:xfrm>
            <a:prstGeom prst="line">
              <a:avLst/>
            </a:prstGeom>
            <a:ln w="3175" cap="flat" cmpd="sng">
              <a:solidFill>
                <a:srgbClr val="FF0000"/>
              </a:solidFill>
              <a:prstDash val="solid"/>
              <a:headEnd type="none" w="med" len="med"/>
              <a:tailEnd type="none" w="med" len="med"/>
            </a:ln>
          </p:spPr>
        </p:sp>
        <p:sp>
          <p:nvSpPr>
            <p:cNvPr id="36904" name="Line 35"/>
            <p:cNvSpPr/>
            <p:nvPr/>
          </p:nvSpPr>
          <p:spPr>
            <a:xfrm>
              <a:off x="2160" y="3648"/>
              <a:ext cx="1920" cy="0"/>
            </a:xfrm>
            <a:prstGeom prst="line">
              <a:avLst/>
            </a:prstGeom>
            <a:ln w="3175" cap="flat" cmpd="sng">
              <a:solidFill>
                <a:srgbClr val="FF0000"/>
              </a:solidFill>
              <a:prstDash val="solid"/>
              <a:headEnd type="none" w="med" len="med"/>
              <a:tailEnd type="none" w="med" len="med"/>
            </a:ln>
          </p:spPr>
        </p:sp>
        <p:sp>
          <p:nvSpPr>
            <p:cNvPr id="36905" name="Line 36"/>
            <p:cNvSpPr/>
            <p:nvPr/>
          </p:nvSpPr>
          <p:spPr>
            <a:xfrm>
              <a:off x="2160" y="3552"/>
              <a:ext cx="1920" cy="0"/>
            </a:xfrm>
            <a:prstGeom prst="line">
              <a:avLst/>
            </a:prstGeom>
            <a:ln w="3175" cap="flat" cmpd="sng">
              <a:solidFill>
                <a:srgbClr val="FF0000"/>
              </a:solidFill>
              <a:prstDash val="solid"/>
              <a:headEnd type="none" w="med" len="med"/>
              <a:tailEnd type="none" w="med" len="med"/>
            </a:ln>
          </p:spPr>
        </p:sp>
        <p:sp>
          <p:nvSpPr>
            <p:cNvPr id="36906" name="Line 37"/>
            <p:cNvSpPr/>
            <p:nvPr/>
          </p:nvSpPr>
          <p:spPr>
            <a:xfrm>
              <a:off x="2160" y="3456"/>
              <a:ext cx="1920" cy="0"/>
            </a:xfrm>
            <a:prstGeom prst="line">
              <a:avLst/>
            </a:prstGeom>
            <a:ln w="3175" cap="flat" cmpd="sng">
              <a:solidFill>
                <a:srgbClr val="FF0000"/>
              </a:solidFill>
              <a:prstDash val="solid"/>
              <a:headEnd type="none" w="med" len="med"/>
              <a:tailEnd type="none" w="med" len="med"/>
            </a:ln>
          </p:spPr>
        </p:sp>
        <p:sp>
          <p:nvSpPr>
            <p:cNvPr id="36907" name="Line 38"/>
            <p:cNvSpPr/>
            <p:nvPr/>
          </p:nvSpPr>
          <p:spPr>
            <a:xfrm>
              <a:off x="2160" y="3360"/>
              <a:ext cx="1920" cy="0"/>
            </a:xfrm>
            <a:prstGeom prst="line">
              <a:avLst/>
            </a:prstGeom>
            <a:ln w="3175" cap="flat" cmpd="sng">
              <a:solidFill>
                <a:srgbClr val="FF0000"/>
              </a:solidFill>
              <a:prstDash val="solid"/>
              <a:headEnd type="none" w="med" len="med"/>
              <a:tailEnd type="none" w="med" len="med"/>
            </a:ln>
          </p:spPr>
        </p:sp>
        <p:sp>
          <p:nvSpPr>
            <p:cNvPr id="36908" name="Line 39"/>
            <p:cNvSpPr/>
            <p:nvPr/>
          </p:nvSpPr>
          <p:spPr>
            <a:xfrm>
              <a:off x="2160" y="3264"/>
              <a:ext cx="1920" cy="0"/>
            </a:xfrm>
            <a:prstGeom prst="line">
              <a:avLst/>
            </a:prstGeom>
            <a:ln w="3175" cap="flat" cmpd="sng">
              <a:solidFill>
                <a:srgbClr val="FF0000"/>
              </a:solidFill>
              <a:prstDash val="solid"/>
              <a:headEnd type="none" w="med" len="med"/>
              <a:tailEnd type="none" w="med" len="med"/>
            </a:ln>
          </p:spPr>
        </p:sp>
        <p:sp>
          <p:nvSpPr>
            <p:cNvPr id="36909" name="Line 40"/>
            <p:cNvSpPr/>
            <p:nvPr/>
          </p:nvSpPr>
          <p:spPr>
            <a:xfrm>
              <a:off x="2160" y="3168"/>
              <a:ext cx="1920" cy="0"/>
            </a:xfrm>
            <a:prstGeom prst="line">
              <a:avLst/>
            </a:prstGeom>
            <a:ln w="3175" cap="flat" cmpd="sng">
              <a:solidFill>
                <a:srgbClr val="FF0000"/>
              </a:solidFill>
              <a:prstDash val="solid"/>
              <a:headEnd type="none" w="med" len="med"/>
              <a:tailEnd type="none" w="med" len="med"/>
            </a:ln>
          </p:spPr>
        </p:sp>
        <p:sp>
          <p:nvSpPr>
            <p:cNvPr id="36910" name="Line 41"/>
            <p:cNvSpPr/>
            <p:nvPr/>
          </p:nvSpPr>
          <p:spPr>
            <a:xfrm>
              <a:off x="2160" y="3072"/>
              <a:ext cx="1920" cy="0"/>
            </a:xfrm>
            <a:prstGeom prst="line">
              <a:avLst/>
            </a:prstGeom>
            <a:ln w="3175" cap="flat" cmpd="sng">
              <a:solidFill>
                <a:srgbClr val="FF0000"/>
              </a:solidFill>
              <a:prstDash val="solid"/>
              <a:headEnd type="none" w="med" len="med"/>
              <a:tailEnd type="none" w="med" len="med"/>
            </a:ln>
          </p:spPr>
        </p:sp>
        <p:sp>
          <p:nvSpPr>
            <p:cNvPr id="36911" name="Line 42"/>
            <p:cNvSpPr/>
            <p:nvPr/>
          </p:nvSpPr>
          <p:spPr>
            <a:xfrm>
              <a:off x="2160" y="2976"/>
              <a:ext cx="1920" cy="0"/>
            </a:xfrm>
            <a:prstGeom prst="line">
              <a:avLst/>
            </a:prstGeom>
            <a:ln w="3175" cap="flat" cmpd="sng">
              <a:solidFill>
                <a:srgbClr val="FF0000"/>
              </a:solidFill>
              <a:prstDash val="solid"/>
              <a:headEnd type="none" w="med" len="med"/>
              <a:tailEnd type="none" w="med" len="med"/>
            </a:ln>
          </p:spPr>
        </p:sp>
        <p:sp>
          <p:nvSpPr>
            <p:cNvPr id="36912" name="Line 43"/>
            <p:cNvSpPr/>
            <p:nvPr/>
          </p:nvSpPr>
          <p:spPr>
            <a:xfrm>
              <a:off x="2160" y="2880"/>
              <a:ext cx="1920" cy="0"/>
            </a:xfrm>
            <a:prstGeom prst="line">
              <a:avLst/>
            </a:prstGeom>
            <a:ln w="3175" cap="flat" cmpd="sng">
              <a:solidFill>
                <a:srgbClr val="FF0000"/>
              </a:solidFill>
              <a:prstDash val="solid"/>
              <a:headEnd type="none" w="med" len="med"/>
              <a:tailEnd type="none" w="med" len="med"/>
            </a:ln>
          </p:spPr>
        </p:sp>
      </p:grpSp>
      <p:sp>
        <p:nvSpPr>
          <p:cNvPr id="36874" name="Rectangle 44"/>
          <p:cNvSpPr/>
          <p:nvPr/>
        </p:nvSpPr>
        <p:spPr>
          <a:xfrm>
            <a:off x="4879975" y="3500438"/>
            <a:ext cx="2536825" cy="457200"/>
          </a:xfrm>
          <a:prstGeom prst="rect">
            <a:avLst/>
          </a:prstGeom>
          <a:noFill/>
          <a:ln w="9525">
            <a:noFill/>
          </a:ln>
        </p:spPr>
        <p:txBody>
          <a:bodyPr anchor="ctr" anchorCtr="0">
            <a:spAutoFit/>
          </a:bodyPr>
          <a:p>
            <a:pPr eaLnBrk="1" hangingPunct="1"/>
            <a:r>
              <a:rPr lang="en-US" altLang="zh-CN" sz="2400" dirty="0">
                <a:latin typeface="Times New Roman" panose="02020603050405020304" pitchFamily="18" charset="0"/>
                <a:ea typeface="楷体_GB2312" pitchFamily="49" charset="-122"/>
              </a:rPr>
              <a:t>I = 20</a:t>
            </a:r>
            <a:r>
              <a:rPr lang="zh-CN" altLang="en-US" sz="2400" dirty="0">
                <a:latin typeface="Times New Roman" panose="02020603050405020304" pitchFamily="18" charset="0"/>
                <a:ea typeface="楷体_GB2312" pitchFamily="49" charset="-122"/>
              </a:rPr>
              <a:t>，</a:t>
            </a:r>
            <a:r>
              <a:rPr lang="en-US" altLang="zh-CN" sz="2400" dirty="0">
                <a:latin typeface="Times New Roman" panose="02020603050405020304" pitchFamily="18" charset="0"/>
                <a:ea typeface="楷体_GB2312" pitchFamily="49" charset="-122"/>
              </a:rPr>
              <a:t>J = 14</a:t>
            </a:r>
            <a:endParaRPr lang="en-US" altLang="zh-CN" sz="2400" dirty="0">
              <a:latin typeface="Times New Roman" panose="02020603050405020304" pitchFamily="18" charset="0"/>
              <a:ea typeface="楷体_GB2312" pitchFamily="49" charset="-122"/>
            </a:endParaRPr>
          </a:p>
        </p:txBody>
      </p:sp>
      <p:sp>
        <p:nvSpPr>
          <p:cNvPr id="36875" name="Rectangle 45"/>
          <p:cNvSpPr/>
          <p:nvPr/>
        </p:nvSpPr>
        <p:spPr>
          <a:xfrm>
            <a:off x="4824413" y="3975100"/>
            <a:ext cx="3449637" cy="822325"/>
          </a:xfrm>
          <a:prstGeom prst="rect">
            <a:avLst/>
          </a:prstGeom>
          <a:noFill/>
          <a:ln w="9525">
            <a:noFill/>
          </a:ln>
        </p:spPr>
        <p:txBody>
          <a:bodyPr anchor="ctr" anchorCtr="0">
            <a:spAutoFit/>
          </a:bodyPr>
          <a:p>
            <a:pPr eaLnBrk="1" hangingPunct="1"/>
            <a:r>
              <a:rPr lang="zh-CN" altLang="en-US" sz="2400" dirty="0">
                <a:latin typeface="Times New Roman" panose="02020603050405020304" pitchFamily="18" charset="0"/>
                <a:ea typeface="楷体_GB2312" pitchFamily="49" charset="-122"/>
              </a:rPr>
              <a:t>水平方向采样</a:t>
            </a:r>
            <a:r>
              <a:rPr lang="en-US" altLang="zh-CN" sz="2400" dirty="0">
                <a:latin typeface="Times New Roman" panose="02020603050405020304" pitchFamily="18" charset="0"/>
                <a:ea typeface="楷体_GB2312" pitchFamily="49" charset="-122"/>
              </a:rPr>
              <a:t>20 </a:t>
            </a:r>
            <a:r>
              <a:rPr lang="zh-CN" altLang="en-US" sz="2400" dirty="0">
                <a:latin typeface="Times New Roman" panose="02020603050405020304" pitchFamily="18" charset="0"/>
                <a:ea typeface="楷体_GB2312" pitchFamily="49" charset="-122"/>
              </a:rPr>
              <a:t>个点， 垂直方向采样</a:t>
            </a:r>
            <a:r>
              <a:rPr lang="en-US" altLang="zh-CN" sz="2400" dirty="0">
                <a:latin typeface="Times New Roman" panose="02020603050405020304" pitchFamily="18" charset="0"/>
                <a:ea typeface="楷体_GB2312" pitchFamily="49" charset="-122"/>
              </a:rPr>
              <a:t>14</a:t>
            </a:r>
            <a:r>
              <a:rPr lang="zh-CN" altLang="en-US" sz="2400" dirty="0">
                <a:latin typeface="Times New Roman" panose="02020603050405020304" pitchFamily="18" charset="0"/>
                <a:ea typeface="楷体_GB2312" pitchFamily="49" charset="-122"/>
              </a:rPr>
              <a:t>个点</a:t>
            </a:r>
            <a:endParaRPr lang="zh-CN" altLang="en-US" sz="2400" dirty="0">
              <a:latin typeface="Times New Roman" panose="02020603050405020304" pitchFamily="18" charset="0"/>
              <a:ea typeface="楷体_GB2312" pitchFamily="49" charset="-122"/>
            </a:endParaRPr>
          </a:p>
        </p:txBody>
      </p:sp>
      <p:sp>
        <p:nvSpPr>
          <p:cNvPr id="36876" name="Rectangle 46"/>
          <p:cNvSpPr/>
          <p:nvPr/>
        </p:nvSpPr>
        <p:spPr>
          <a:xfrm>
            <a:off x="323850" y="195263"/>
            <a:ext cx="7342188" cy="519112"/>
          </a:xfrm>
          <a:prstGeom prst="rect">
            <a:avLst/>
          </a:prstGeom>
          <a:noFill/>
          <a:ln w="9525">
            <a:noFill/>
          </a:ln>
        </p:spPr>
        <p:txBody>
          <a:bodyPr>
            <a:spAutoFit/>
          </a:bodyPr>
          <a:p>
            <a:pPr eaLnBrk="1" hangingPunct="1"/>
            <a:r>
              <a:rPr lang="zh-CN" altLang="en-US" sz="2800" dirty="0">
                <a:solidFill>
                  <a:schemeClr val="bg1"/>
                </a:solidFill>
                <a:latin typeface="Arial" panose="020B0604020202020204" pitchFamily="34" charset="0"/>
                <a:ea typeface="黑体" panose="02010609060101010101" pitchFamily="2" charset="-122"/>
              </a:rPr>
              <a:t>图像数字化</a:t>
            </a:r>
            <a:endParaRPr lang="zh-CN" altLang="en-US" sz="2800" dirty="0">
              <a:solidFill>
                <a:schemeClr val="bg1"/>
              </a:solidFill>
              <a:latin typeface="Arial" panose="020B0604020202020204" pitchFamily="34" charset="0"/>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2000"/>
                                        <p:tgtEl>
                                          <p:spTgt spid="761861"/>
                                        </p:tgtEl>
                                      </p:cBhvr>
                                    </p:animEffect>
                                    <p:set>
                                      <p:cBhvr>
                                        <p:cTn id="13" dur="1" fill="hold">
                                          <p:stCondLst>
                                            <p:cond delay="1999"/>
                                          </p:stCondLst>
                                        </p:cTn>
                                        <p:tgtEl>
                                          <p:spTgt spid="761861"/>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761862"/>
                                        </p:tgtEl>
                                        <p:attrNameLst>
                                          <p:attrName>style.visibility</p:attrName>
                                        </p:attrNameLst>
                                      </p:cBhvr>
                                      <p:to>
                                        <p:strVal val="visible"/>
                                      </p:to>
                                    </p:set>
                                    <p:animEffect transition="in" filter="fade">
                                      <p:cBhvr>
                                        <p:cTn id="16" dur="2000"/>
                                        <p:tgtEl>
                                          <p:spTgt spid="761862"/>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xit" presetSubtype="8" fill="hold" nodeType="clickEffect">
                                  <p:stCondLst>
                                    <p:cond delay="0"/>
                                  </p:stCondLst>
                                  <p:childTnLst>
                                    <p:anim calcmode="lin" valueType="num">
                                      <p:cBhvr additive="base">
                                        <p:cTn id="20" dur="1000"/>
                                        <p:tgtEl>
                                          <p:spTgt spid="2"/>
                                        </p:tgtEl>
                                        <p:attrNameLst>
                                          <p:attrName>ppt_x</p:attrName>
                                        </p:attrNameLst>
                                      </p:cBhvr>
                                      <p:tavLst>
                                        <p:tav tm="0">
                                          <p:val>
                                            <p:strVal val="ppt_x"/>
                                          </p:val>
                                        </p:tav>
                                        <p:tav tm="100000">
                                          <p:val>
                                            <p:strVal val="0-ppt_w/2"/>
                                          </p:val>
                                        </p:tav>
                                      </p:tavLst>
                                    </p:anim>
                                    <p:anim calcmode="lin" valueType="num">
                                      <p:cBhvr additive="base">
                                        <p:cTn id="21" dur="1000"/>
                                        <p:tgtEl>
                                          <p:spTgt spid="2"/>
                                        </p:tgtEl>
                                        <p:attrNameLst>
                                          <p:attrName>ppt_y</p:attrName>
                                        </p:attrNameLst>
                                      </p:cBhvr>
                                      <p:tavLst>
                                        <p:tav tm="0">
                                          <p:val>
                                            <p:strVal val="ppt_y"/>
                                          </p:val>
                                        </p:tav>
                                        <p:tav tm="100000">
                                          <p:val>
                                            <p:strVal val="ppt_y"/>
                                          </p:val>
                                        </p:tav>
                                      </p:tavLst>
                                    </p:anim>
                                    <p:set>
                                      <p:cBhvr>
                                        <p:cTn id="22" dur="1" fill="hold">
                                          <p:stCondLst>
                                            <p:cond delay="999"/>
                                          </p:stCondLst>
                                        </p:cTn>
                                        <p:tgtEl>
                                          <p:spTgt spid="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618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186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Rectangle 28"/>
          <p:cNvSpPr txBox="1">
            <a:spLocks noGrp="1" noChangeArrowheads="1"/>
          </p:cNvSpPr>
          <p:nvPr>
            <p:ph type="dt" sz="half" idx="2"/>
          </p:nvPr>
        </p:nvSpPr>
        <p:spPr bwMode="auto">
          <a:ln/>
        </p:spPr>
        <p:txBody>
          <a:bodyPr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AEA5E111-A3E9-418A-9D69-FA2D4A15F829}"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7171" name="Rectangle 29"/>
          <p:cNvSpPr txBox="1">
            <a:spLocks noGrp="1"/>
          </p:cNvSpPr>
          <p:nvPr>
            <p:ph type="sldNum" sz="quarter" idx="4"/>
          </p:nvPr>
        </p:nvSpPr>
        <p:spPr>
          <a:xfrm>
            <a:off x="61913" y="6578600"/>
            <a:ext cx="909637" cy="230188"/>
          </a:xfrm>
          <a:ln/>
        </p:spPr>
        <p:txBody>
          <a:bodyPr/>
          <a:lstStyle>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fld id="{9A0DB2DC-4C9A-4742-B13C-FB6460FD3503}" type="slidenum">
              <a:rPr lang="en-US" altLang="zh-CN" sz="1600" dirty="0">
                <a:solidFill>
                  <a:srgbClr val="252543"/>
                </a:solidFill>
                <a:latin typeface="Arial" panose="020B0604020202020204" pitchFamily="34" charset="0"/>
                <a:ea typeface="方正综艺简体" pitchFamily="2" charset="-122"/>
              </a:rPr>
            </a:fld>
            <a:endParaRPr lang="en-US" altLang="zh-CN" sz="1600" dirty="0">
              <a:solidFill>
                <a:srgbClr val="252543"/>
              </a:solidFill>
              <a:latin typeface="Arial" panose="020B0604020202020204" pitchFamily="34" charset="0"/>
              <a:ea typeface="方正综艺简体" pitchFamily="2" charset="-122"/>
            </a:endParaRPr>
          </a:p>
        </p:txBody>
      </p:sp>
      <p:sp>
        <p:nvSpPr>
          <p:cNvPr id="7172" name="Rectangle 2"/>
          <p:cNvSpPr/>
          <p:nvPr/>
        </p:nvSpPr>
        <p:spPr>
          <a:xfrm>
            <a:off x="323850" y="195263"/>
            <a:ext cx="2390775" cy="519112"/>
          </a:xfrm>
          <a:prstGeom prst="rect">
            <a:avLst/>
          </a:prstGeom>
          <a:noFill/>
          <a:ln w="9525">
            <a:noFill/>
          </a:ln>
        </p:spPr>
        <p:txBody>
          <a:bodyPr>
            <a:spAutoFit/>
          </a:bodyPr>
          <a:p>
            <a:pPr eaLnBrk="1" hangingPunct="1"/>
            <a:r>
              <a:rPr lang="zh-CN" altLang="en-US" sz="2800" dirty="0">
                <a:solidFill>
                  <a:schemeClr val="bg1"/>
                </a:solidFill>
                <a:latin typeface="Arial" panose="020B0604020202020204" pitchFamily="34" charset="0"/>
                <a:ea typeface="黑体" panose="02010609060101010101" pitchFamily="2" charset="-122"/>
              </a:rPr>
              <a:t>联系方式</a:t>
            </a:r>
            <a:r>
              <a:rPr lang="en-US" altLang="zh-CN" sz="2800" dirty="0">
                <a:solidFill>
                  <a:schemeClr val="bg1"/>
                </a:solidFill>
                <a:latin typeface="Arial" panose="020B0604020202020204" pitchFamily="34" charset="0"/>
                <a:ea typeface="黑体" panose="02010609060101010101" pitchFamily="2" charset="-122"/>
              </a:rPr>
              <a:t>~</a:t>
            </a:r>
            <a:r>
              <a:rPr lang="zh-CN" altLang="en-US" sz="2800" dirty="0">
                <a:solidFill>
                  <a:schemeClr val="bg1"/>
                </a:solidFill>
                <a:latin typeface="Arial" panose="020B0604020202020204" pitchFamily="34" charset="0"/>
                <a:ea typeface="黑体" panose="02010609060101010101" pitchFamily="2" charset="-122"/>
              </a:rPr>
              <a:t>！</a:t>
            </a:r>
            <a:endParaRPr lang="zh-CN" altLang="en-US" sz="2800" dirty="0">
              <a:solidFill>
                <a:schemeClr val="bg1"/>
              </a:solidFill>
              <a:latin typeface="Arial" panose="020B0604020202020204" pitchFamily="34" charset="0"/>
              <a:ea typeface="黑体" panose="02010609060101010101" pitchFamily="2" charset="-122"/>
            </a:endParaRPr>
          </a:p>
        </p:txBody>
      </p:sp>
      <p:sp>
        <p:nvSpPr>
          <p:cNvPr id="7173" name="Rectangle 11"/>
          <p:cNvSpPr/>
          <p:nvPr/>
        </p:nvSpPr>
        <p:spPr>
          <a:xfrm>
            <a:off x="1368425" y="1447800"/>
            <a:ext cx="3941763" cy="584200"/>
          </a:xfrm>
          <a:prstGeom prst="rect">
            <a:avLst/>
          </a:prstGeom>
          <a:noFill/>
          <a:ln w="9525">
            <a:noFill/>
          </a:ln>
        </p:spPr>
        <p:txBody>
          <a:bodyPr wrap="none">
            <a:spAutoFit/>
          </a:bodyPr>
          <a:p>
            <a:pPr eaLnBrk="1" hangingPunct="1"/>
            <a:r>
              <a:rPr lang="zh-CN" altLang="en-US" sz="3200" dirty="0">
                <a:solidFill>
                  <a:srgbClr val="5F5F5F"/>
                </a:solidFill>
                <a:latin typeface="黑体" panose="02010609060101010101" pitchFamily="2" charset="-122"/>
                <a:ea typeface="黑体" panose="02010609060101010101" pitchFamily="2" charset="-122"/>
              </a:rPr>
              <a:t>手机</a:t>
            </a:r>
            <a:r>
              <a:rPr lang="en-US" altLang="zh-CN" sz="3200" dirty="0">
                <a:solidFill>
                  <a:srgbClr val="5F5F5F"/>
                </a:solidFill>
                <a:latin typeface="黑体" panose="02010609060101010101" pitchFamily="2" charset="-122"/>
                <a:ea typeface="黑体" panose="02010609060101010101" pitchFamily="2" charset="-122"/>
              </a:rPr>
              <a:t>:</a:t>
            </a:r>
            <a:r>
              <a:rPr lang="en-US" altLang="zh-CN" sz="2800" b="0" dirty="0">
                <a:solidFill>
                  <a:srgbClr val="5F5F5F"/>
                </a:solidFill>
                <a:latin typeface="Arial" panose="020B0604020202020204" pitchFamily="34" charset="0"/>
              </a:rPr>
              <a:t> </a:t>
            </a:r>
            <a:r>
              <a:rPr lang="en-US" altLang="zh-CN" sz="2800" b="0" dirty="0">
                <a:solidFill>
                  <a:srgbClr val="990000"/>
                </a:solidFill>
                <a:latin typeface="Arial Black" panose="020B0A04020102020204" pitchFamily="34" charset="0"/>
                <a:ea typeface="仿宋_GB2312" pitchFamily="49" charset="-122"/>
              </a:rPr>
              <a:t>13928091466</a:t>
            </a:r>
            <a:endParaRPr lang="en-US" altLang="zh-CN" sz="2800" b="0" dirty="0">
              <a:solidFill>
                <a:srgbClr val="990000"/>
              </a:solidFill>
              <a:latin typeface="Arial Black" panose="020B0A04020102020204" pitchFamily="34" charset="0"/>
              <a:ea typeface="仿宋_GB2312" pitchFamily="49" charset="-122"/>
            </a:endParaRPr>
          </a:p>
        </p:txBody>
      </p:sp>
      <p:pic>
        <p:nvPicPr>
          <p:cNvPr id="7174" name="Picture 9" descr="C:\Users\Administrator\Desktop\IMG_1942.JPG"/>
          <p:cNvPicPr>
            <a:picLocks noChangeAspect="1"/>
          </p:cNvPicPr>
          <p:nvPr/>
        </p:nvPicPr>
        <p:blipFill>
          <a:blip r:embed="rId1"/>
          <a:stretch>
            <a:fillRect/>
          </a:stretch>
        </p:blipFill>
        <p:spPr>
          <a:xfrm>
            <a:off x="1352550" y="2008188"/>
            <a:ext cx="3038475" cy="4046537"/>
          </a:xfrm>
          <a:prstGeom prst="rect">
            <a:avLst/>
          </a:prstGeom>
          <a:noFill/>
          <a:ln w="9525">
            <a:noFill/>
          </a:ln>
        </p:spPr>
      </p:pic>
      <p:graphicFrame>
        <p:nvGraphicFramePr>
          <p:cNvPr id="2" name="对象 1"/>
          <p:cNvGraphicFramePr/>
          <p:nvPr/>
        </p:nvGraphicFramePr>
        <p:xfrm>
          <a:off x="4751705" y="2032000"/>
          <a:ext cx="3059430" cy="4008755"/>
        </p:xfrm>
        <a:graphic>
          <a:graphicData uri="http://schemas.openxmlformats.org/presentationml/2006/ole">
            <mc:AlternateContent xmlns:mc="http://schemas.openxmlformats.org/markup-compatibility/2006">
              <mc:Choice xmlns:v="urn:schemas-microsoft-com:vml" Requires="v">
                <p:oleObj spid="_x0000_s3" name="" r:id="rId2" imgW="3977640" imgH="5105400" progId="Paint.Picture">
                  <p:embed/>
                </p:oleObj>
              </mc:Choice>
              <mc:Fallback>
                <p:oleObj name="" r:id="rId2" imgW="3977640" imgH="5105400" progId="Paint.Picture">
                  <p:embed/>
                  <p:pic>
                    <p:nvPicPr>
                      <p:cNvPr id="0" name="图片 2"/>
                      <p:cNvPicPr/>
                      <p:nvPr/>
                    </p:nvPicPr>
                    <p:blipFill>
                      <a:blip r:embed="rId3"/>
                      <a:stretch>
                        <a:fillRect/>
                      </a:stretch>
                    </p:blipFill>
                    <p:spPr>
                      <a:xfrm>
                        <a:off x="4751705" y="2032000"/>
                        <a:ext cx="3059430" cy="4008755"/>
                      </a:xfrm>
                      <a:prstGeom prst="rect">
                        <a:avLst/>
                      </a:prstGeom>
                      <a:ln w="12700">
                        <a:solidFill>
                          <a:schemeClr val="tx1"/>
                        </a:solidFill>
                      </a:ln>
                    </p:spPr>
                  </p:pic>
                </p:oleObj>
              </mc:Fallback>
            </mc:AlternateContent>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日期占位符 1"/>
          <p:cNvSpPr txBox="1">
            <a:spLocks noGrp="1"/>
          </p:cNvSpPr>
          <p:nvPr>
            <p:ph type="dt" sz="half" idx="10"/>
          </p:nvPr>
        </p:nvSpPr>
        <p:spPr bwMode="auto">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8BB2CBE6-18AB-473F-B780-2F2E0578BCDA}"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38915" name="灯片编号占位符 2"/>
          <p:cNvSpPr txBox="1">
            <a:spLocks noGrp="1"/>
          </p:cNvSpPr>
          <p:nvPr>
            <p:ph type="sldNum" sz="quarter" idx="11"/>
          </p:nvPr>
        </p:nvSpPr>
        <p:spPr>
          <a:xfrm>
            <a:off x="61913" y="6589713"/>
            <a:ext cx="909637" cy="230187"/>
          </a:xfrm>
          <a:ln/>
        </p:spPr>
        <p:txBody>
          <a:bodyPr/>
          <a:lstStyle>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fld id="{9A0DB2DC-4C9A-4742-B13C-FB6460FD3503}" type="slidenum">
              <a:rPr lang="en-US" altLang="zh-CN" sz="1600" dirty="0">
                <a:solidFill>
                  <a:srgbClr val="252543"/>
                </a:solidFill>
                <a:latin typeface="Arial" panose="020B0604020202020204" pitchFamily="34" charset="0"/>
                <a:ea typeface="方正综艺简体" pitchFamily="2" charset="-122"/>
              </a:rPr>
            </a:fld>
            <a:endParaRPr lang="en-US" altLang="zh-CN" sz="1600" dirty="0">
              <a:solidFill>
                <a:srgbClr val="252543"/>
              </a:solidFill>
              <a:latin typeface="Arial" panose="020B0604020202020204" pitchFamily="34" charset="0"/>
              <a:ea typeface="方正综艺简体" pitchFamily="2" charset="-122"/>
            </a:endParaRPr>
          </a:p>
        </p:txBody>
      </p:sp>
      <p:sp>
        <p:nvSpPr>
          <p:cNvPr id="38916" name="Rectangle 2"/>
          <p:cNvSpPr/>
          <p:nvPr/>
        </p:nvSpPr>
        <p:spPr>
          <a:xfrm>
            <a:off x="1173163" y="936625"/>
            <a:ext cx="5870575" cy="1143000"/>
          </a:xfrm>
          <a:prstGeom prst="rect">
            <a:avLst/>
          </a:prstGeom>
          <a:noFill/>
          <a:ln w="9525">
            <a:noFill/>
          </a:ln>
        </p:spPr>
        <p:txBody>
          <a:bodyPr anchor="ctr" anchorCtr="0"/>
          <a:p>
            <a:pPr eaLnBrk="1" hangingPunct="1"/>
            <a:r>
              <a:rPr lang="zh-CN" altLang="en-US" sz="3200" b="0" dirty="0">
                <a:solidFill>
                  <a:srgbClr val="990000"/>
                </a:solidFill>
                <a:latin typeface="Arial" panose="020B0604020202020204" pitchFamily="34" charset="0"/>
                <a:ea typeface="黑体" panose="02010609060101010101" pitchFamily="2" charset="-122"/>
              </a:rPr>
              <a:t>采样与数字图像质量的关系</a:t>
            </a:r>
            <a:endParaRPr lang="zh-CN" altLang="en-US" sz="3200" b="0" dirty="0">
              <a:solidFill>
                <a:srgbClr val="990000"/>
              </a:solidFill>
              <a:latin typeface="Arial" panose="020B0604020202020204" pitchFamily="34" charset="0"/>
              <a:ea typeface="黑体" panose="02010609060101010101" pitchFamily="2" charset="-122"/>
            </a:endParaRPr>
          </a:p>
        </p:txBody>
      </p:sp>
      <p:sp>
        <p:nvSpPr>
          <p:cNvPr id="763907" name="Rectangle 3"/>
          <p:cNvSpPr/>
          <p:nvPr/>
        </p:nvSpPr>
        <p:spPr>
          <a:xfrm>
            <a:off x="993775" y="5780088"/>
            <a:ext cx="7934325" cy="457200"/>
          </a:xfrm>
          <a:prstGeom prst="rect">
            <a:avLst/>
          </a:prstGeom>
          <a:noFill/>
          <a:ln w="9525">
            <a:noFill/>
          </a:ln>
        </p:spPr>
        <p:txBody>
          <a:bodyPr anchor="ctr" anchorCtr="0">
            <a:spAutoFit/>
          </a:bodyPr>
          <a:p>
            <a:pPr eaLnBrk="1" hangingPunct="1"/>
            <a:r>
              <a:rPr lang="zh-CN" altLang="en-US" sz="2400" dirty="0">
                <a:solidFill>
                  <a:srgbClr val="FF0000"/>
                </a:solidFill>
                <a:latin typeface="Times New Roman" panose="02020603050405020304" pitchFamily="18" charset="0"/>
                <a:ea typeface="楷体_GB2312" pitchFamily="49" charset="-122"/>
              </a:rPr>
              <a:t>采样越密、分辨率越高、图像越清晰、存储量也越大</a:t>
            </a:r>
            <a:r>
              <a:rPr lang="en-US" altLang="zh-CN" sz="2400" dirty="0">
                <a:solidFill>
                  <a:srgbClr val="FF0000"/>
                </a:solidFill>
                <a:latin typeface="Times New Roman" panose="02020603050405020304" pitchFamily="18" charset="0"/>
                <a:ea typeface="楷体_GB2312" pitchFamily="49" charset="-122"/>
              </a:rPr>
              <a:t>~</a:t>
            </a:r>
            <a:r>
              <a:rPr lang="zh-CN" altLang="en-US" sz="2400" dirty="0">
                <a:solidFill>
                  <a:srgbClr val="FF0000"/>
                </a:solidFill>
                <a:latin typeface="Times New Roman" panose="02020603050405020304" pitchFamily="18" charset="0"/>
                <a:ea typeface="楷体_GB2312" pitchFamily="49" charset="-122"/>
              </a:rPr>
              <a:t>！</a:t>
            </a:r>
            <a:endParaRPr lang="zh-CN" altLang="en-US" sz="2400" dirty="0">
              <a:solidFill>
                <a:srgbClr val="FF0000"/>
              </a:solidFill>
              <a:latin typeface="Times New Roman" panose="02020603050405020304" pitchFamily="18" charset="0"/>
              <a:ea typeface="楷体_GB2312" pitchFamily="49" charset="-122"/>
            </a:endParaRPr>
          </a:p>
        </p:txBody>
      </p:sp>
      <p:pic>
        <p:nvPicPr>
          <p:cNvPr id="763908" name="Picture 4" descr="蝴蝶"/>
          <p:cNvPicPr>
            <a:picLocks noChangeAspect="1"/>
          </p:cNvPicPr>
          <p:nvPr/>
        </p:nvPicPr>
        <p:blipFill>
          <a:blip r:embed="rId1"/>
          <a:stretch>
            <a:fillRect/>
          </a:stretch>
        </p:blipFill>
        <p:spPr>
          <a:xfrm>
            <a:off x="6403975" y="3992563"/>
            <a:ext cx="2524125" cy="1714500"/>
          </a:xfrm>
          <a:prstGeom prst="rect">
            <a:avLst/>
          </a:prstGeom>
          <a:noFill/>
          <a:ln w="9525">
            <a:noFill/>
          </a:ln>
        </p:spPr>
      </p:pic>
      <p:pic>
        <p:nvPicPr>
          <p:cNvPr id="763909" name="Picture 5" descr="蝴蝶3"/>
          <p:cNvPicPr>
            <a:picLocks noChangeAspect="1"/>
          </p:cNvPicPr>
          <p:nvPr/>
        </p:nvPicPr>
        <p:blipFill>
          <a:blip r:embed="rId2"/>
          <a:stretch>
            <a:fillRect/>
          </a:stretch>
        </p:blipFill>
        <p:spPr>
          <a:xfrm>
            <a:off x="3708400" y="3995738"/>
            <a:ext cx="2514600" cy="1738312"/>
          </a:xfrm>
          <a:prstGeom prst="rect">
            <a:avLst/>
          </a:prstGeom>
          <a:noFill/>
          <a:ln w="9525">
            <a:noFill/>
          </a:ln>
        </p:spPr>
      </p:pic>
      <p:sp>
        <p:nvSpPr>
          <p:cNvPr id="763910" name="Text Box 6"/>
          <p:cNvSpPr txBox="1"/>
          <p:nvPr/>
        </p:nvSpPr>
        <p:spPr>
          <a:xfrm>
            <a:off x="7588250" y="3535363"/>
            <a:ext cx="1404938" cy="457200"/>
          </a:xfrm>
          <a:prstGeom prst="rect">
            <a:avLst/>
          </a:prstGeom>
          <a:noFill/>
          <a:ln w="9525">
            <a:noFill/>
          </a:ln>
        </p:spPr>
        <p:txBody>
          <a:bodyPr wrap="none" anchor="ctr" anchorCtr="0">
            <a:spAutoFit/>
          </a:bodyPr>
          <a:p>
            <a:pPr algn="ctr" eaLnBrk="1" hangingPunct="1">
              <a:spcBef>
                <a:spcPct val="50000"/>
              </a:spcBef>
            </a:pPr>
            <a:r>
              <a:rPr lang="en-US" altLang="zh-CN" sz="2400" dirty="0">
                <a:latin typeface="Times New Roman" panose="02020603050405020304" pitchFamily="18" charset="0"/>
              </a:rPr>
              <a:t>265×180</a:t>
            </a:r>
            <a:endParaRPr lang="en-US" altLang="zh-CN" sz="2400" dirty="0">
              <a:latin typeface="Times New Roman" panose="02020603050405020304" pitchFamily="18" charset="0"/>
            </a:endParaRPr>
          </a:p>
        </p:txBody>
      </p:sp>
      <p:sp>
        <p:nvSpPr>
          <p:cNvPr id="763911" name="Text Box 7"/>
          <p:cNvSpPr txBox="1"/>
          <p:nvPr/>
        </p:nvSpPr>
        <p:spPr>
          <a:xfrm>
            <a:off x="2627313" y="5348288"/>
            <a:ext cx="1100137" cy="457200"/>
          </a:xfrm>
          <a:prstGeom prst="rect">
            <a:avLst/>
          </a:prstGeom>
          <a:noFill/>
          <a:ln w="9525">
            <a:noFill/>
          </a:ln>
        </p:spPr>
        <p:txBody>
          <a:bodyPr wrap="none" anchor="ctr" anchorCtr="0">
            <a:spAutoFit/>
          </a:bodyPr>
          <a:p>
            <a:pPr algn="ctr" eaLnBrk="1" hangingPunct="1">
              <a:spcBef>
                <a:spcPct val="50000"/>
              </a:spcBef>
            </a:pPr>
            <a:r>
              <a:rPr lang="en-US" altLang="zh-CN" sz="2400" dirty="0">
                <a:latin typeface="Times New Roman" panose="02020603050405020304" pitchFamily="18" charset="0"/>
              </a:rPr>
              <a:t>66×45</a:t>
            </a:r>
            <a:endParaRPr lang="en-US" altLang="zh-CN" sz="2400" dirty="0">
              <a:latin typeface="Times New Roman" panose="02020603050405020304" pitchFamily="18" charset="0"/>
            </a:endParaRPr>
          </a:p>
        </p:txBody>
      </p:sp>
      <p:sp>
        <p:nvSpPr>
          <p:cNvPr id="38922" name="Text Box 8"/>
          <p:cNvSpPr txBox="1"/>
          <p:nvPr/>
        </p:nvSpPr>
        <p:spPr>
          <a:xfrm>
            <a:off x="889000" y="3827463"/>
            <a:ext cx="1100138" cy="457200"/>
          </a:xfrm>
          <a:prstGeom prst="rect">
            <a:avLst/>
          </a:prstGeom>
          <a:noFill/>
          <a:ln w="9525">
            <a:noFill/>
          </a:ln>
        </p:spPr>
        <p:txBody>
          <a:bodyPr wrap="none" anchor="ctr" anchorCtr="0">
            <a:spAutoFit/>
          </a:bodyPr>
          <a:p>
            <a:pPr algn="ctr" eaLnBrk="1" hangingPunct="1">
              <a:spcBef>
                <a:spcPct val="50000"/>
              </a:spcBef>
            </a:pPr>
            <a:r>
              <a:rPr lang="en-US" altLang="zh-CN" sz="2400" dirty="0">
                <a:latin typeface="Times New Roman" panose="02020603050405020304" pitchFamily="18" charset="0"/>
              </a:rPr>
              <a:t>16</a:t>
            </a:r>
            <a:r>
              <a:rPr lang="en-US" altLang="zh-CN" sz="2400" dirty="0">
                <a:latin typeface="宋体" panose="02010600030101010101" pitchFamily="2" charset="-122"/>
              </a:rPr>
              <a:t>×</a:t>
            </a:r>
            <a:r>
              <a:rPr lang="en-US" altLang="zh-CN" sz="2400" dirty="0">
                <a:latin typeface="Times New Roman" panose="02020603050405020304" pitchFamily="18" charset="0"/>
              </a:rPr>
              <a:t>11</a:t>
            </a:r>
            <a:endParaRPr lang="en-US" altLang="zh-CN" sz="2400" dirty="0">
              <a:latin typeface="Times New Roman" panose="02020603050405020304" pitchFamily="18" charset="0"/>
            </a:endParaRPr>
          </a:p>
        </p:txBody>
      </p:sp>
      <p:sp>
        <p:nvSpPr>
          <p:cNvPr id="38923" name="Rectangle 9"/>
          <p:cNvSpPr/>
          <p:nvPr/>
        </p:nvSpPr>
        <p:spPr>
          <a:xfrm>
            <a:off x="323850" y="195263"/>
            <a:ext cx="7342188" cy="519112"/>
          </a:xfrm>
          <a:prstGeom prst="rect">
            <a:avLst/>
          </a:prstGeom>
          <a:noFill/>
          <a:ln w="9525">
            <a:noFill/>
          </a:ln>
        </p:spPr>
        <p:txBody>
          <a:bodyPr>
            <a:spAutoFit/>
          </a:bodyPr>
          <a:p>
            <a:pPr eaLnBrk="1" hangingPunct="1"/>
            <a:r>
              <a:rPr lang="zh-CN" altLang="en-US" sz="2800" dirty="0">
                <a:solidFill>
                  <a:schemeClr val="bg1"/>
                </a:solidFill>
                <a:latin typeface="Arial" panose="020B0604020202020204" pitchFamily="34" charset="0"/>
                <a:ea typeface="黑体" panose="02010609060101010101" pitchFamily="2" charset="-122"/>
              </a:rPr>
              <a:t>图像数字化</a:t>
            </a:r>
            <a:endParaRPr lang="zh-CN" altLang="en-US" sz="2800" dirty="0">
              <a:solidFill>
                <a:schemeClr val="bg1"/>
              </a:solidFill>
              <a:latin typeface="Arial" panose="020B0604020202020204" pitchFamily="34" charset="0"/>
              <a:ea typeface="黑体" panose="02010609060101010101" pitchFamily="2" charset="-122"/>
            </a:endParaRPr>
          </a:p>
        </p:txBody>
      </p:sp>
      <p:graphicFrame>
        <p:nvGraphicFramePr>
          <p:cNvPr id="38924" name="Object 10"/>
          <p:cNvGraphicFramePr>
            <a:graphicFrameLocks noChangeAspect="1"/>
          </p:cNvGraphicFramePr>
          <p:nvPr/>
        </p:nvGraphicFramePr>
        <p:xfrm>
          <a:off x="993775" y="2116138"/>
          <a:ext cx="2524125" cy="1708150"/>
        </p:xfrm>
        <a:graphic>
          <a:graphicData uri="http://schemas.openxmlformats.org/presentationml/2006/ole">
            <mc:AlternateContent xmlns:mc="http://schemas.openxmlformats.org/markup-compatibility/2006">
              <mc:Choice xmlns:v="urn:schemas-microsoft-com:vml" Requires="v">
                <p:oleObj spid="_x0000_s3092" name="" r:id="rId3" imgW="3276600" imgH="2260600" progId="Photoshop.Image.10">
                  <p:embed/>
                </p:oleObj>
              </mc:Choice>
              <mc:Fallback>
                <p:oleObj name="" r:id="rId3" imgW="3276600" imgH="2260600" progId="Photoshop.Image.10">
                  <p:embed/>
                  <p:pic>
                    <p:nvPicPr>
                      <p:cNvPr id="0" name="图片 3091"/>
                      <p:cNvPicPr/>
                      <p:nvPr/>
                    </p:nvPicPr>
                    <p:blipFill>
                      <a:blip r:embed="rId4"/>
                      <a:stretch>
                        <a:fillRect/>
                      </a:stretch>
                    </p:blipFill>
                    <p:spPr>
                      <a:xfrm>
                        <a:off x="993775" y="2116138"/>
                        <a:ext cx="2524125" cy="1708150"/>
                      </a:xfrm>
                      <a:prstGeom prst="rect">
                        <a:avLst/>
                      </a:prstGeom>
                      <a:noFill/>
                      <a:ln w="38100">
                        <a:noFill/>
                        <a:miter/>
                      </a:ln>
                    </p:spPr>
                  </p:pic>
                </p:oleObj>
              </mc:Fallback>
            </mc:AlternateContent>
          </a:graphicData>
        </a:graphic>
      </p:graphicFrame>
      <p:pic>
        <p:nvPicPr>
          <p:cNvPr id="763915" name="Picture 11" descr="蝴蝶4"/>
          <p:cNvPicPr>
            <a:picLocks noChangeAspect="1"/>
          </p:cNvPicPr>
          <p:nvPr/>
        </p:nvPicPr>
        <p:blipFill>
          <a:blip r:embed="rId5"/>
          <a:stretch>
            <a:fillRect/>
          </a:stretch>
        </p:blipFill>
        <p:spPr>
          <a:xfrm>
            <a:off x="3727450" y="2112963"/>
            <a:ext cx="2514600" cy="1711325"/>
          </a:xfrm>
          <a:prstGeom prst="rect">
            <a:avLst/>
          </a:prstGeom>
          <a:noFill/>
          <a:ln w="9525">
            <a:noFill/>
          </a:ln>
        </p:spPr>
      </p:pic>
      <p:sp>
        <p:nvSpPr>
          <p:cNvPr id="763916" name="Text Box 12"/>
          <p:cNvSpPr txBox="1"/>
          <p:nvPr/>
        </p:nvSpPr>
        <p:spPr>
          <a:xfrm>
            <a:off x="6335713" y="2116138"/>
            <a:ext cx="1100137" cy="457200"/>
          </a:xfrm>
          <a:prstGeom prst="rect">
            <a:avLst/>
          </a:prstGeom>
          <a:noFill/>
          <a:ln w="9525">
            <a:noFill/>
          </a:ln>
        </p:spPr>
        <p:txBody>
          <a:bodyPr wrap="none" anchor="ctr" anchorCtr="0">
            <a:spAutoFit/>
          </a:bodyPr>
          <a:p>
            <a:pPr algn="ctr" eaLnBrk="1" hangingPunct="1">
              <a:spcBef>
                <a:spcPct val="50000"/>
              </a:spcBef>
            </a:pPr>
            <a:r>
              <a:rPr lang="en-US" altLang="zh-CN" sz="2400" dirty="0">
                <a:latin typeface="Times New Roman" panose="02020603050405020304" pitchFamily="18" charset="0"/>
              </a:rPr>
              <a:t>33</a:t>
            </a:r>
            <a:r>
              <a:rPr lang="en-US" altLang="zh-CN" sz="2400" dirty="0">
                <a:latin typeface="宋体" panose="02010600030101010101" pitchFamily="2" charset="-122"/>
              </a:rPr>
              <a:t>×</a:t>
            </a:r>
            <a:r>
              <a:rPr lang="en-US" altLang="zh-CN" sz="2400" dirty="0">
                <a:latin typeface="Times New Roman" panose="02020603050405020304" pitchFamily="18" charset="0"/>
              </a:rPr>
              <a:t>22</a:t>
            </a:r>
            <a:endParaRPr lang="en-US" altLang="zh-CN" sz="24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3915"/>
                                        </p:tgtEl>
                                        <p:attrNameLst>
                                          <p:attrName>style.visibility</p:attrName>
                                        </p:attrNameLst>
                                      </p:cBhvr>
                                      <p:to>
                                        <p:strVal val="visible"/>
                                      </p:to>
                                    </p:set>
                                    <p:animEffect transition="in" filter="fade">
                                      <p:cBhvr>
                                        <p:cTn id="7" dur="500"/>
                                        <p:tgtEl>
                                          <p:spTgt spid="7639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63916"/>
                                        </p:tgtEl>
                                        <p:attrNameLst>
                                          <p:attrName>style.visibility</p:attrName>
                                        </p:attrNameLst>
                                      </p:cBhvr>
                                      <p:to>
                                        <p:strVal val="visible"/>
                                      </p:to>
                                    </p:set>
                                    <p:animEffect transition="in" filter="fade">
                                      <p:cBhvr>
                                        <p:cTn id="10" dur="500"/>
                                        <p:tgtEl>
                                          <p:spTgt spid="7639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63909"/>
                                        </p:tgtEl>
                                        <p:attrNameLst>
                                          <p:attrName>style.visibility</p:attrName>
                                        </p:attrNameLst>
                                      </p:cBhvr>
                                      <p:to>
                                        <p:strVal val="visible"/>
                                      </p:to>
                                    </p:set>
                                    <p:animEffect transition="in" filter="fade">
                                      <p:cBhvr>
                                        <p:cTn id="15" dur="500"/>
                                        <p:tgtEl>
                                          <p:spTgt spid="76390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63911"/>
                                        </p:tgtEl>
                                        <p:attrNameLst>
                                          <p:attrName>style.visibility</p:attrName>
                                        </p:attrNameLst>
                                      </p:cBhvr>
                                      <p:to>
                                        <p:strVal val="visible"/>
                                      </p:to>
                                    </p:set>
                                    <p:animEffect transition="in" filter="fade">
                                      <p:cBhvr>
                                        <p:cTn id="18" dur="500"/>
                                        <p:tgtEl>
                                          <p:spTgt spid="7639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63910"/>
                                        </p:tgtEl>
                                        <p:attrNameLst>
                                          <p:attrName>style.visibility</p:attrName>
                                        </p:attrNameLst>
                                      </p:cBhvr>
                                      <p:to>
                                        <p:strVal val="visible"/>
                                      </p:to>
                                    </p:set>
                                    <p:animEffect transition="in" filter="fade">
                                      <p:cBhvr>
                                        <p:cTn id="23" dur="500"/>
                                        <p:tgtEl>
                                          <p:spTgt spid="763910"/>
                                        </p:tgtEl>
                                      </p:cBhvr>
                                    </p:animEffect>
                                  </p:childTnLst>
                                </p:cTn>
                              </p:par>
                              <p:par>
                                <p:cTn id="24" presetID="10" presetClass="entr" presetSubtype="0" fill="hold" nodeType="withEffect">
                                  <p:stCondLst>
                                    <p:cond delay="0"/>
                                  </p:stCondLst>
                                  <p:childTnLst>
                                    <p:set>
                                      <p:cBhvr>
                                        <p:cTn id="25" dur="1" fill="hold">
                                          <p:stCondLst>
                                            <p:cond delay="0"/>
                                          </p:stCondLst>
                                        </p:cTn>
                                        <p:tgtEl>
                                          <p:spTgt spid="763908"/>
                                        </p:tgtEl>
                                        <p:attrNameLst>
                                          <p:attrName>style.visibility</p:attrName>
                                        </p:attrNameLst>
                                      </p:cBhvr>
                                      <p:to>
                                        <p:strVal val="visible"/>
                                      </p:to>
                                    </p:set>
                                    <p:animEffect transition="in" filter="fade">
                                      <p:cBhvr>
                                        <p:cTn id="26" dur="500"/>
                                        <p:tgtEl>
                                          <p:spTgt spid="76390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63907"/>
                                        </p:tgtEl>
                                        <p:attrNameLst>
                                          <p:attrName>style.visibility</p:attrName>
                                        </p:attrNameLst>
                                      </p:cBhvr>
                                      <p:to>
                                        <p:strVal val="visible"/>
                                      </p:to>
                                    </p:set>
                                    <p:animEffect transition="in" filter="fade">
                                      <p:cBhvr>
                                        <p:cTn id="31" dur="500"/>
                                        <p:tgtEl>
                                          <p:spTgt spid="7639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3907" grpId="0"/>
      <p:bldP spid="763910" grpId="0"/>
      <p:bldP spid="763911" grpId="0"/>
      <p:bldP spid="7639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灯片编号占位符 2"/>
          <p:cNvSpPr txBox="1">
            <a:spLocks noGrp="1"/>
          </p:cNvSpPr>
          <p:nvPr>
            <p:ph type="sldNum" sz="quarter" idx="11"/>
          </p:nvPr>
        </p:nvSpPr>
        <p:spPr>
          <a:xfrm>
            <a:off x="61913" y="6589713"/>
            <a:ext cx="909637" cy="230187"/>
          </a:xfrm>
          <a:ln/>
        </p:spPr>
        <p:txBody>
          <a:bodyPr/>
          <a:lstStyle>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fld id="{9A0DB2DC-4C9A-4742-B13C-FB6460FD3503}" type="slidenum">
              <a:rPr lang="en-US" altLang="zh-CN" sz="1600" dirty="0">
                <a:solidFill>
                  <a:srgbClr val="252543"/>
                </a:solidFill>
                <a:latin typeface="Arial" panose="020B0604020202020204" pitchFamily="34" charset="0"/>
                <a:ea typeface="方正综艺简体" pitchFamily="2" charset="-122"/>
              </a:rPr>
            </a:fld>
            <a:endParaRPr lang="en-US" altLang="zh-CN" sz="1600" dirty="0">
              <a:solidFill>
                <a:srgbClr val="252543"/>
              </a:solidFill>
              <a:latin typeface="Arial" panose="020B0604020202020204" pitchFamily="34" charset="0"/>
              <a:ea typeface="方正综艺简体" pitchFamily="2" charset="-122"/>
            </a:endParaRPr>
          </a:p>
        </p:txBody>
      </p:sp>
      <p:sp>
        <p:nvSpPr>
          <p:cNvPr id="40963" name="Rectangle 2"/>
          <p:cNvSpPr/>
          <p:nvPr/>
        </p:nvSpPr>
        <p:spPr>
          <a:xfrm>
            <a:off x="1173163" y="936625"/>
            <a:ext cx="5870575" cy="1143000"/>
          </a:xfrm>
          <a:prstGeom prst="rect">
            <a:avLst/>
          </a:prstGeom>
          <a:noFill/>
          <a:ln w="9525">
            <a:noFill/>
          </a:ln>
        </p:spPr>
        <p:txBody>
          <a:bodyPr anchor="ctr" anchorCtr="0"/>
          <a:p>
            <a:pPr eaLnBrk="1" hangingPunct="1"/>
            <a:r>
              <a:rPr lang="zh-CN" altLang="en-US" sz="3200" b="0" dirty="0">
                <a:solidFill>
                  <a:srgbClr val="990000"/>
                </a:solidFill>
                <a:latin typeface="Arial" panose="020B0604020202020204" pitchFamily="34" charset="0"/>
                <a:ea typeface="黑体" panose="02010609060101010101" pitchFamily="2" charset="-122"/>
              </a:rPr>
              <a:t>量化</a:t>
            </a:r>
            <a:r>
              <a:rPr lang="en-US" altLang="zh-CN" sz="3200" b="0" dirty="0">
                <a:solidFill>
                  <a:srgbClr val="990000"/>
                </a:solidFill>
                <a:latin typeface="Arial" panose="020B0604020202020204" pitchFamily="34" charset="0"/>
                <a:ea typeface="黑体" panose="02010609060101010101" pitchFamily="2" charset="-122"/>
              </a:rPr>
              <a:t>——</a:t>
            </a:r>
            <a:r>
              <a:rPr lang="zh-CN" altLang="en-US" sz="3200" b="0" dirty="0">
                <a:solidFill>
                  <a:srgbClr val="990000"/>
                </a:solidFill>
                <a:latin typeface="Arial" panose="020B0604020202020204" pitchFamily="34" charset="0"/>
                <a:ea typeface="黑体" panose="02010609060101010101" pitchFamily="2" charset="-122"/>
              </a:rPr>
              <a:t>色彩</a:t>
            </a:r>
            <a:r>
              <a:rPr lang="en-US" altLang="zh-CN" sz="3200" b="0" dirty="0">
                <a:solidFill>
                  <a:srgbClr val="990000"/>
                </a:solidFill>
                <a:latin typeface="Arial" panose="020B0604020202020204" pitchFamily="34" charset="0"/>
                <a:ea typeface="黑体" panose="02010609060101010101" pitchFamily="2" charset="-122"/>
              </a:rPr>
              <a:t>/</a:t>
            </a:r>
            <a:r>
              <a:rPr lang="zh-CN" altLang="en-US" sz="3200" b="0" dirty="0">
                <a:solidFill>
                  <a:srgbClr val="990000"/>
                </a:solidFill>
                <a:latin typeface="Arial" panose="020B0604020202020204" pitchFamily="34" charset="0"/>
                <a:ea typeface="黑体" panose="02010609060101010101" pitchFamily="2" charset="-122"/>
              </a:rPr>
              <a:t>亮度离散化</a:t>
            </a:r>
            <a:endParaRPr lang="zh-CN" altLang="en-US" sz="3200" b="0" dirty="0">
              <a:solidFill>
                <a:srgbClr val="990000"/>
              </a:solidFill>
              <a:latin typeface="Arial" panose="020B0604020202020204" pitchFamily="34" charset="0"/>
              <a:ea typeface="黑体" panose="02010609060101010101" pitchFamily="2" charset="-122"/>
            </a:endParaRPr>
          </a:p>
        </p:txBody>
      </p:sp>
      <p:sp>
        <p:nvSpPr>
          <p:cNvPr id="40964" name="Rectangle 3"/>
          <p:cNvSpPr/>
          <p:nvPr/>
        </p:nvSpPr>
        <p:spPr>
          <a:xfrm>
            <a:off x="971550" y="1971675"/>
            <a:ext cx="7612063" cy="830263"/>
          </a:xfrm>
          <a:prstGeom prst="rect">
            <a:avLst/>
          </a:prstGeom>
          <a:noFill/>
          <a:ln w="9525">
            <a:noFill/>
          </a:ln>
        </p:spPr>
        <p:txBody>
          <a:bodyPr anchor="ctr" anchorCtr="0">
            <a:spAutoFit/>
          </a:bodyPr>
          <a:p>
            <a:pPr eaLnBrk="1" hangingPunct="1"/>
            <a:r>
              <a:rPr lang="en-US" altLang="zh-CN" sz="2400" dirty="0">
                <a:solidFill>
                  <a:srgbClr val="FF0000"/>
                </a:solidFill>
                <a:latin typeface="Times New Roman" panose="02020603050405020304" pitchFamily="18" charset="0"/>
                <a:ea typeface="楷体_GB2312" pitchFamily="49" charset="-122"/>
              </a:rPr>
              <a:t>       </a:t>
            </a:r>
            <a:r>
              <a:rPr lang="zh-CN" altLang="en-US" sz="2400" dirty="0">
                <a:solidFill>
                  <a:srgbClr val="FF0000"/>
                </a:solidFill>
                <a:latin typeface="Times New Roman" panose="02020603050405020304" pitchFamily="18" charset="0"/>
                <a:ea typeface="楷体_GB2312" pitchFamily="49" charset="-122"/>
              </a:rPr>
              <a:t>量化</a:t>
            </a:r>
            <a:r>
              <a:rPr lang="zh-CN" altLang="en-US" sz="2400" dirty="0">
                <a:latin typeface="Times New Roman" panose="02020603050405020304" pitchFamily="18" charset="0"/>
                <a:ea typeface="楷体_GB2312" pitchFamily="49" charset="-122"/>
              </a:rPr>
              <a:t>是图像在采样后，将图像</a:t>
            </a:r>
            <a:r>
              <a:rPr lang="zh-CN" altLang="en-US" sz="2400" dirty="0">
                <a:solidFill>
                  <a:srgbClr val="FF0000"/>
                </a:solidFill>
                <a:latin typeface="Times New Roman" panose="02020603050405020304" pitchFamily="18" charset="0"/>
                <a:ea typeface="楷体_GB2312" pitchFamily="49" charset="-122"/>
              </a:rPr>
              <a:t>色彩</a:t>
            </a:r>
            <a:r>
              <a:rPr lang="en-US" altLang="zh-CN" sz="2400" dirty="0">
                <a:solidFill>
                  <a:srgbClr val="FF0000"/>
                </a:solidFill>
                <a:latin typeface="Times New Roman" panose="02020603050405020304" pitchFamily="18" charset="0"/>
                <a:ea typeface="楷体_GB2312" pitchFamily="49" charset="-122"/>
              </a:rPr>
              <a:t>/</a:t>
            </a:r>
            <a:r>
              <a:rPr lang="zh-CN" altLang="en-US" sz="2400" dirty="0">
                <a:solidFill>
                  <a:srgbClr val="FF0000"/>
                </a:solidFill>
                <a:latin typeface="Times New Roman" panose="02020603050405020304" pitchFamily="18" charset="0"/>
                <a:ea typeface="楷体_GB2312" pitchFamily="49" charset="-122"/>
              </a:rPr>
              <a:t>亮度浓淡</a:t>
            </a:r>
            <a:r>
              <a:rPr lang="zh-CN" altLang="en-US" sz="2400" dirty="0">
                <a:latin typeface="Times New Roman" panose="02020603050405020304" pitchFamily="18" charset="0"/>
                <a:ea typeface="楷体_GB2312" pitchFamily="49" charset="-122"/>
              </a:rPr>
              <a:t>的</a:t>
            </a:r>
            <a:r>
              <a:rPr lang="zh-CN" altLang="en-US" sz="2400" dirty="0">
                <a:solidFill>
                  <a:srgbClr val="FF0000"/>
                </a:solidFill>
                <a:latin typeface="Times New Roman" panose="02020603050405020304" pitchFamily="18" charset="0"/>
                <a:ea typeface="楷体_GB2312" pitchFamily="49" charset="-122"/>
              </a:rPr>
              <a:t>连续变化值离散化</a:t>
            </a:r>
            <a:r>
              <a:rPr lang="zh-CN" altLang="en-US" sz="2400" dirty="0">
                <a:latin typeface="Times New Roman" panose="02020603050405020304" pitchFamily="18" charset="0"/>
                <a:ea typeface="楷体_GB2312" pitchFamily="49" charset="-122"/>
              </a:rPr>
              <a:t>为整数值的过程。</a:t>
            </a:r>
            <a:endParaRPr lang="zh-CN" altLang="en-US" sz="2400" dirty="0">
              <a:latin typeface="Times New Roman" panose="02020603050405020304" pitchFamily="18" charset="0"/>
              <a:ea typeface="楷体_GB2312" pitchFamily="49" charset="-122"/>
            </a:endParaRPr>
          </a:p>
        </p:txBody>
      </p:sp>
      <p:sp>
        <p:nvSpPr>
          <p:cNvPr id="40965" name="Rectangle 7"/>
          <p:cNvSpPr/>
          <p:nvPr/>
        </p:nvSpPr>
        <p:spPr>
          <a:xfrm>
            <a:off x="323850" y="195263"/>
            <a:ext cx="7342188" cy="519112"/>
          </a:xfrm>
          <a:prstGeom prst="rect">
            <a:avLst/>
          </a:prstGeom>
          <a:noFill/>
          <a:ln w="9525">
            <a:noFill/>
          </a:ln>
        </p:spPr>
        <p:txBody>
          <a:bodyPr>
            <a:spAutoFit/>
          </a:bodyPr>
          <a:p>
            <a:pPr eaLnBrk="1" hangingPunct="1"/>
            <a:r>
              <a:rPr lang="zh-CN" altLang="en-US" sz="2800" dirty="0">
                <a:solidFill>
                  <a:schemeClr val="bg1"/>
                </a:solidFill>
                <a:latin typeface="Arial" panose="020B0604020202020204" pitchFamily="34" charset="0"/>
                <a:ea typeface="黑体" panose="02010609060101010101" pitchFamily="2" charset="-122"/>
              </a:rPr>
              <a:t>图像数字化</a:t>
            </a:r>
            <a:endParaRPr lang="zh-CN" altLang="en-US" sz="2800" dirty="0">
              <a:solidFill>
                <a:schemeClr val="bg1"/>
              </a:solidFill>
              <a:latin typeface="Arial" panose="020B0604020202020204" pitchFamily="34" charset="0"/>
              <a:ea typeface="黑体" panose="02010609060101010101" pitchFamily="2" charset="-122"/>
            </a:endParaRPr>
          </a:p>
        </p:txBody>
      </p:sp>
      <p:grpSp>
        <p:nvGrpSpPr>
          <p:cNvPr id="10" name="组合 9"/>
          <p:cNvGrpSpPr/>
          <p:nvPr/>
        </p:nvGrpSpPr>
        <p:grpSpPr>
          <a:xfrm>
            <a:off x="1027113" y="5197475"/>
            <a:ext cx="5073650" cy="738188"/>
            <a:chOff x="2743245" y="4785189"/>
            <a:chExt cx="6582888" cy="958883"/>
          </a:xfrm>
        </p:grpSpPr>
        <p:graphicFrame>
          <p:nvGraphicFramePr>
            <p:cNvPr id="40994" name="对象 10"/>
            <p:cNvGraphicFramePr>
              <a:graphicFrameLocks noChangeAspect="1"/>
            </p:cNvGraphicFramePr>
            <p:nvPr/>
          </p:nvGraphicFramePr>
          <p:xfrm>
            <a:off x="2827891" y="5244697"/>
            <a:ext cx="6451873" cy="499375"/>
          </p:xfrm>
          <a:graphic>
            <a:graphicData uri="http://schemas.openxmlformats.org/presentationml/2006/ole">
              <mc:AlternateContent xmlns:mc="http://schemas.openxmlformats.org/markup-compatibility/2006">
                <mc:Choice xmlns:v="urn:schemas-microsoft-com:vml" Requires="v">
                  <p:oleObj spid="_x0000_s3089" name="" r:id="rId1" imgW="3251200" imgH="254000" progId="">
                    <p:embed/>
                  </p:oleObj>
                </mc:Choice>
                <mc:Fallback>
                  <p:oleObj name="" r:id="rId1" imgW="3251200" imgH="254000" progId="">
                    <p:embed/>
                    <p:pic>
                      <p:nvPicPr>
                        <p:cNvPr id="0" name="图片 3088"/>
                        <p:cNvPicPr/>
                        <p:nvPr/>
                      </p:nvPicPr>
                      <p:blipFill>
                        <a:blip r:embed="rId2"/>
                        <a:stretch>
                          <a:fillRect/>
                        </a:stretch>
                      </p:blipFill>
                      <p:spPr>
                        <a:xfrm>
                          <a:off x="2827891" y="5244697"/>
                          <a:ext cx="6451873" cy="499375"/>
                        </a:xfrm>
                        <a:prstGeom prst="rect">
                          <a:avLst/>
                        </a:prstGeom>
                        <a:noFill/>
                        <a:ln w="12700" cap="flat" cmpd="sng">
                          <a:solidFill>
                            <a:schemeClr val="tx1"/>
                          </a:solidFill>
                          <a:prstDash val="solid"/>
                          <a:miter/>
                          <a:headEnd type="none" w="med" len="med"/>
                          <a:tailEnd type="none" w="med" len="med"/>
                        </a:ln>
                      </p:spPr>
                    </p:pic>
                  </p:oleObj>
                </mc:Fallback>
              </mc:AlternateContent>
            </a:graphicData>
          </a:graphic>
        </p:graphicFrame>
        <p:sp>
          <p:nvSpPr>
            <p:cNvPr id="12" name="矩形 11"/>
            <p:cNvSpPr/>
            <p:nvPr/>
          </p:nvSpPr>
          <p:spPr>
            <a:xfrm>
              <a:off x="2743245" y="4785189"/>
              <a:ext cx="571500" cy="57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1800" b="1" i="0" u="none" strike="noStrike" kern="1200" cap="none" spc="0" normalizeH="0" baseline="0" noProof="0" dirty="0">
                  <a:ln>
                    <a:noFill/>
                  </a:ln>
                  <a:solidFill>
                    <a:schemeClr val="tx1"/>
                  </a:solidFill>
                  <a:effectLst/>
                  <a:uLnTx/>
                  <a:uFillTx/>
                  <a:latin typeface="+mn-lt"/>
                  <a:ea typeface="+mn-ea"/>
                  <a:cs typeface="+mn-cs"/>
                </a:rPr>
                <a:t>0</a:t>
              </a:r>
              <a:endParaRPr kumimoji="1" lang="zh-CN" altLang="en-US" sz="1800" b="1" i="0" u="none" strike="noStrike" kern="1200" cap="none" spc="0" normalizeH="0" baseline="0" noProof="0" dirty="0">
                <a:ln>
                  <a:noFill/>
                </a:ln>
                <a:solidFill>
                  <a:schemeClr val="tx1"/>
                </a:solidFill>
                <a:effectLst/>
                <a:uLnTx/>
                <a:uFillTx/>
                <a:latin typeface="+mn-lt"/>
                <a:ea typeface="+mn-ea"/>
                <a:cs typeface="+mn-cs"/>
              </a:endParaRPr>
            </a:p>
          </p:txBody>
        </p:sp>
        <p:sp>
          <p:nvSpPr>
            <p:cNvPr id="13" name="矩形 12"/>
            <p:cNvSpPr/>
            <p:nvPr/>
          </p:nvSpPr>
          <p:spPr>
            <a:xfrm>
              <a:off x="5552226" y="4798040"/>
              <a:ext cx="748569" cy="57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1800" b="1" i="0" u="none" strike="noStrike" kern="1200" cap="none" spc="0" normalizeH="0" baseline="0" noProof="0" dirty="0">
                  <a:ln>
                    <a:noFill/>
                  </a:ln>
                  <a:solidFill>
                    <a:schemeClr val="tx1"/>
                  </a:solidFill>
                  <a:effectLst/>
                  <a:uLnTx/>
                  <a:uFillTx/>
                  <a:latin typeface="+mn-lt"/>
                  <a:ea typeface="+mn-ea"/>
                  <a:cs typeface="+mn-cs"/>
                </a:rPr>
                <a:t>128</a:t>
              </a:r>
              <a:endParaRPr kumimoji="1" lang="zh-CN" altLang="en-US" sz="1800" b="1" i="0" u="none" strike="noStrike" kern="1200" cap="none" spc="0" normalizeH="0" baseline="0" noProof="0" dirty="0">
                <a:ln>
                  <a:noFill/>
                </a:ln>
                <a:solidFill>
                  <a:schemeClr val="tx1"/>
                </a:solidFill>
                <a:effectLst/>
                <a:uLnTx/>
                <a:uFillTx/>
                <a:latin typeface="+mn-lt"/>
                <a:ea typeface="+mn-ea"/>
                <a:cs typeface="+mn-cs"/>
              </a:endParaRPr>
            </a:p>
          </p:txBody>
        </p:sp>
        <p:sp>
          <p:nvSpPr>
            <p:cNvPr id="14" name="矩形 13"/>
            <p:cNvSpPr/>
            <p:nvPr/>
          </p:nvSpPr>
          <p:spPr>
            <a:xfrm>
              <a:off x="8577564" y="4800561"/>
              <a:ext cx="748569" cy="57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1800" b="1" i="0" u="none" strike="noStrike" kern="1200" cap="none" spc="0" normalizeH="0" baseline="0" noProof="0" dirty="0">
                  <a:ln>
                    <a:noFill/>
                  </a:ln>
                  <a:solidFill>
                    <a:schemeClr val="tx1"/>
                  </a:solidFill>
                  <a:effectLst/>
                  <a:uLnTx/>
                  <a:uFillTx/>
                  <a:latin typeface="+mn-lt"/>
                  <a:ea typeface="+mn-ea"/>
                  <a:cs typeface="+mn-cs"/>
                </a:rPr>
                <a:t>256</a:t>
              </a:r>
              <a:endParaRPr kumimoji="1" lang="zh-CN" altLang="en-US" sz="1800" b="1"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15" name="组合 14"/>
          <p:cNvGrpSpPr/>
          <p:nvPr/>
        </p:nvGrpSpPr>
        <p:grpSpPr>
          <a:xfrm>
            <a:off x="1084263" y="2979738"/>
            <a:ext cx="768350" cy="719137"/>
            <a:chOff x="2475769" y="1814735"/>
            <a:chExt cx="1144464" cy="1068673"/>
          </a:xfrm>
        </p:grpSpPr>
        <p:grpSp>
          <p:nvGrpSpPr>
            <p:cNvPr id="40990" name="组合 15"/>
            <p:cNvGrpSpPr/>
            <p:nvPr/>
          </p:nvGrpSpPr>
          <p:grpSpPr>
            <a:xfrm>
              <a:off x="2476500" y="2311198"/>
              <a:ext cx="1143733" cy="572210"/>
              <a:chOff x="2476500" y="2597862"/>
              <a:chExt cx="1143733" cy="572210"/>
            </a:xfrm>
          </p:grpSpPr>
          <p:sp>
            <p:nvSpPr>
              <p:cNvPr id="20" name="矩形 19"/>
              <p:cNvSpPr/>
              <p:nvPr/>
            </p:nvSpPr>
            <p:spPr>
              <a:xfrm>
                <a:off x="2476500" y="2597862"/>
                <a:ext cx="571500" cy="57150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800" b="1" i="0" u="none" strike="noStrike" kern="1200" cap="none" spc="0" normalizeH="0" baseline="0" noProof="0" dirty="0">
                  <a:ln>
                    <a:noFill/>
                  </a:ln>
                  <a:solidFill>
                    <a:schemeClr val="tx2"/>
                  </a:solidFill>
                  <a:effectLst/>
                  <a:uLnTx/>
                  <a:uFillTx/>
                  <a:latin typeface="+mn-lt"/>
                  <a:ea typeface="+mn-ea"/>
                  <a:cs typeface="+mn-cs"/>
                </a:endParaRPr>
              </a:p>
            </p:txBody>
          </p:sp>
          <p:sp>
            <p:nvSpPr>
              <p:cNvPr id="21" name="矩形 20"/>
              <p:cNvSpPr/>
              <p:nvPr/>
            </p:nvSpPr>
            <p:spPr>
              <a:xfrm>
                <a:off x="3048733" y="2598573"/>
                <a:ext cx="571500" cy="57149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800" b="1"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17" name="组合 16"/>
            <p:cNvGrpSpPr/>
            <p:nvPr/>
          </p:nvGrpSpPr>
          <p:grpSpPr>
            <a:xfrm>
              <a:off x="2475769" y="1814735"/>
              <a:ext cx="1143731" cy="572210"/>
              <a:chOff x="2476500" y="2601842"/>
              <a:chExt cx="1143731" cy="572210"/>
            </a:xfrm>
            <a:noFill/>
          </p:grpSpPr>
          <p:sp>
            <p:nvSpPr>
              <p:cNvPr id="18" name="矩形 17"/>
              <p:cNvSpPr/>
              <p:nvPr/>
            </p:nvSpPr>
            <p:spPr>
              <a:xfrm>
                <a:off x="2476500" y="2601842"/>
                <a:ext cx="571500" cy="571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1800" b="1" i="0" u="none" strike="noStrike" kern="1200" cap="none" spc="0" normalizeH="0" baseline="0" noProof="0" dirty="0">
                    <a:ln>
                      <a:noFill/>
                    </a:ln>
                    <a:solidFill>
                      <a:schemeClr val="tx1"/>
                    </a:solidFill>
                    <a:effectLst/>
                    <a:uLnTx/>
                    <a:uFillTx/>
                    <a:latin typeface="+mn-lt"/>
                    <a:ea typeface="+mn-ea"/>
                    <a:cs typeface="+mn-cs"/>
                  </a:rPr>
                  <a:t>0</a:t>
                </a:r>
                <a:endParaRPr kumimoji="1" lang="zh-CN" altLang="en-US" sz="1800" b="1" i="0" u="none" strike="noStrike" kern="1200" cap="none" spc="0" normalizeH="0" baseline="0" noProof="0" dirty="0">
                  <a:ln>
                    <a:noFill/>
                  </a:ln>
                  <a:solidFill>
                    <a:schemeClr val="tx1"/>
                  </a:solidFill>
                  <a:effectLst/>
                  <a:uLnTx/>
                  <a:uFillTx/>
                  <a:latin typeface="+mn-lt"/>
                  <a:ea typeface="+mn-ea"/>
                  <a:cs typeface="+mn-cs"/>
                </a:endParaRPr>
              </a:p>
            </p:txBody>
          </p:sp>
          <p:sp>
            <p:nvSpPr>
              <p:cNvPr id="19" name="矩形 18"/>
              <p:cNvSpPr/>
              <p:nvPr/>
            </p:nvSpPr>
            <p:spPr>
              <a:xfrm>
                <a:off x="3048731" y="2602552"/>
                <a:ext cx="571500" cy="571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1800" b="1" i="0" u="none" strike="noStrike" kern="1200" cap="none" spc="0" normalizeH="0" baseline="0" noProof="0" dirty="0">
                    <a:ln>
                      <a:noFill/>
                    </a:ln>
                    <a:solidFill>
                      <a:schemeClr val="tx1"/>
                    </a:solidFill>
                    <a:effectLst/>
                    <a:uLnTx/>
                    <a:uFillTx/>
                    <a:latin typeface="+mn-lt"/>
                    <a:ea typeface="+mn-ea"/>
                    <a:cs typeface="+mn-cs"/>
                  </a:rPr>
                  <a:t>1</a:t>
                </a:r>
                <a:endParaRPr kumimoji="1" lang="zh-CN" altLang="en-US" sz="1800" b="1" i="0" u="none" strike="noStrike" kern="1200" cap="none" spc="0" normalizeH="0" baseline="0" noProof="0" dirty="0">
                  <a:ln>
                    <a:noFill/>
                  </a:ln>
                  <a:solidFill>
                    <a:schemeClr val="tx1"/>
                  </a:solidFill>
                  <a:effectLst/>
                  <a:uLnTx/>
                  <a:uFillTx/>
                  <a:latin typeface="+mn-lt"/>
                  <a:ea typeface="+mn-ea"/>
                  <a:cs typeface="+mn-cs"/>
                </a:endParaRPr>
              </a:p>
            </p:txBody>
          </p:sp>
        </p:grpSp>
      </p:grpSp>
      <p:grpSp>
        <p:nvGrpSpPr>
          <p:cNvPr id="22" name="组合 21"/>
          <p:cNvGrpSpPr/>
          <p:nvPr/>
        </p:nvGrpSpPr>
        <p:grpSpPr>
          <a:xfrm>
            <a:off x="1098550" y="4084638"/>
            <a:ext cx="3132138" cy="693737"/>
            <a:chOff x="2817507" y="3470225"/>
            <a:chExt cx="4133528" cy="916488"/>
          </a:xfrm>
        </p:grpSpPr>
        <p:grpSp>
          <p:nvGrpSpPr>
            <p:cNvPr id="40972" name="组合 22"/>
            <p:cNvGrpSpPr/>
            <p:nvPr/>
          </p:nvGrpSpPr>
          <p:grpSpPr>
            <a:xfrm>
              <a:off x="2818239" y="3470225"/>
              <a:ext cx="4132796" cy="916488"/>
              <a:chOff x="2476500" y="2951641"/>
              <a:chExt cx="4573462" cy="1014210"/>
            </a:xfrm>
          </p:grpSpPr>
          <p:grpSp>
            <p:nvGrpSpPr>
              <p:cNvPr id="40974" name="组合 24"/>
              <p:cNvGrpSpPr/>
              <p:nvPr/>
            </p:nvGrpSpPr>
            <p:grpSpPr>
              <a:xfrm>
                <a:off x="2476500" y="3394351"/>
                <a:ext cx="4565224" cy="571500"/>
                <a:chOff x="2476500" y="3394351"/>
                <a:chExt cx="4565224" cy="571500"/>
              </a:xfrm>
            </p:grpSpPr>
            <p:grpSp>
              <p:nvGrpSpPr>
                <p:cNvPr id="40976" name="组合 40"/>
                <p:cNvGrpSpPr/>
                <p:nvPr/>
              </p:nvGrpSpPr>
              <p:grpSpPr>
                <a:xfrm>
                  <a:off x="2476500" y="3394351"/>
                  <a:ext cx="2278389" cy="571500"/>
                  <a:chOff x="2476500" y="3394351"/>
                  <a:chExt cx="2278389" cy="571500"/>
                </a:xfrm>
              </p:grpSpPr>
              <p:grpSp>
                <p:nvGrpSpPr>
                  <p:cNvPr id="40984" name="组合 48"/>
                  <p:cNvGrpSpPr/>
                  <p:nvPr/>
                </p:nvGrpSpPr>
                <p:grpSpPr>
                  <a:xfrm>
                    <a:off x="2476500" y="3394351"/>
                    <a:ext cx="1143209" cy="571500"/>
                    <a:chOff x="2476500" y="2595849"/>
                    <a:chExt cx="1143209" cy="571500"/>
                  </a:xfrm>
                </p:grpSpPr>
                <p:sp>
                  <p:nvSpPr>
                    <p:cNvPr id="53" name="矩形 52"/>
                    <p:cNvSpPr/>
                    <p:nvPr/>
                  </p:nvSpPr>
                  <p:spPr>
                    <a:xfrm>
                      <a:off x="2476500" y="2595849"/>
                      <a:ext cx="571500" cy="571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1" i="0" u="none" strike="noStrike" kern="1200" cap="none" spc="0" normalizeH="0" baseline="0" noProof="0" dirty="0">
                        <a:ln>
                          <a:noFill/>
                        </a:ln>
                        <a:solidFill>
                          <a:schemeClr val="tx2"/>
                        </a:solidFill>
                        <a:effectLst/>
                        <a:uLnTx/>
                        <a:uFillTx/>
                        <a:latin typeface="+mn-lt"/>
                        <a:ea typeface="+mn-ea"/>
                        <a:cs typeface="+mn-cs"/>
                      </a:endParaRPr>
                    </a:p>
                  </p:txBody>
                </p:sp>
                <p:sp>
                  <p:nvSpPr>
                    <p:cNvPr id="54" name="矩形 53"/>
                    <p:cNvSpPr/>
                    <p:nvPr/>
                  </p:nvSpPr>
                  <p:spPr>
                    <a:xfrm>
                      <a:off x="3048209" y="2595849"/>
                      <a:ext cx="571500" cy="571500"/>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1" i="0" u="none" strike="noStrike" kern="1200" cap="none" spc="0" normalizeH="0" baseline="0" noProof="0" dirty="0">
                        <a:ln>
                          <a:noFill/>
                        </a:ln>
                        <a:solidFill>
                          <a:schemeClr val="tx2"/>
                        </a:solidFill>
                        <a:effectLst/>
                        <a:uLnTx/>
                        <a:uFillTx/>
                        <a:latin typeface="+mn-lt"/>
                        <a:ea typeface="+mn-ea"/>
                        <a:cs typeface="+mn-cs"/>
                      </a:endParaRPr>
                    </a:p>
                  </p:txBody>
                </p:sp>
              </p:grpSp>
              <p:grpSp>
                <p:nvGrpSpPr>
                  <p:cNvPr id="40985" name="组合 49"/>
                  <p:cNvGrpSpPr/>
                  <p:nvPr/>
                </p:nvGrpSpPr>
                <p:grpSpPr>
                  <a:xfrm>
                    <a:off x="3619918" y="3394351"/>
                    <a:ext cx="1134971" cy="571500"/>
                    <a:chOff x="2469837" y="2597862"/>
                    <a:chExt cx="1134971" cy="571500"/>
                  </a:xfrm>
                </p:grpSpPr>
                <p:sp>
                  <p:nvSpPr>
                    <p:cNvPr id="51" name="矩形 50"/>
                    <p:cNvSpPr/>
                    <p:nvPr/>
                  </p:nvSpPr>
                  <p:spPr>
                    <a:xfrm>
                      <a:off x="2469837" y="2597862"/>
                      <a:ext cx="571500" cy="571500"/>
                    </a:xfrm>
                    <a:prstGeom prst="rect">
                      <a:avLst/>
                    </a:prstGeom>
                    <a:solidFill>
                      <a:srgbClr val="49494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1" i="0" u="none" strike="noStrike" kern="1200" cap="none" spc="0" normalizeH="0" baseline="0" noProof="0" dirty="0">
                        <a:ln>
                          <a:noFill/>
                        </a:ln>
                        <a:solidFill>
                          <a:schemeClr val="tx2"/>
                        </a:solidFill>
                        <a:effectLst/>
                        <a:uLnTx/>
                        <a:uFillTx/>
                        <a:latin typeface="+mn-lt"/>
                        <a:ea typeface="+mn-ea"/>
                        <a:cs typeface="+mn-cs"/>
                      </a:endParaRPr>
                    </a:p>
                  </p:txBody>
                </p:sp>
                <p:sp>
                  <p:nvSpPr>
                    <p:cNvPr id="52" name="矩形 51"/>
                    <p:cNvSpPr/>
                    <p:nvPr/>
                  </p:nvSpPr>
                  <p:spPr>
                    <a:xfrm>
                      <a:off x="3033308" y="2597862"/>
                      <a:ext cx="571500" cy="571500"/>
                    </a:xfrm>
                    <a:prstGeom prst="rect">
                      <a:avLst/>
                    </a:prstGeom>
                    <a:solidFill>
                      <a:srgbClr val="6E6E6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1" i="0" u="none" strike="noStrike" kern="1200" cap="none" spc="0" normalizeH="0" baseline="0" noProof="0" dirty="0">
                        <a:ln>
                          <a:noFill/>
                        </a:ln>
                        <a:solidFill>
                          <a:schemeClr val="tx2"/>
                        </a:solidFill>
                        <a:effectLst/>
                        <a:uLnTx/>
                        <a:uFillTx/>
                        <a:latin typeface="+mn-lt"/>
                        <a:ea typeface="+mn-ea"/>
                        <a:cs typeface="+mn-cs"/>
                      </a:endParaRPr>
                    </a:p>
                  </p:txBody>
                </p:sp>
              </p:grpSp>
            </p:grpSp>
            <p:grpSp>
              <p:nvGrpSpPr>
                <p:cNvPr id="40977" name="组合 41"/>
                <p:cNvGrpSpPr/>
                <p:nvPr/>
              </p:nvGrpSpPr>
              <p:grpSpPr>
                <a:xfrm>
                  <a:off x="4755098" y="3394351"/>
                  <a:ext cx="2286626" cy="571500"/>
                  <a:chOff x="2456398" y="3394351"/>
                  <a:chExt cx="2286626" cy="571500"/>
                </a:xfrm>
              </p:grpSpPr>
              <p:grpSp>
                <p:nvGrpSpPr>
                  <p:cNvPr id="40978" name="组合 42"/>
                  <p:cNvGrpSpPr/>
                  <p:nvPr/>
                </p:nvGrpSpPr>
                <p:grpSpPr>
                  <a:xfrm>
                    <a:off x="2456398" y="3394351"/>
                    <a:ext cx="1143209" cy="571500"/>
                    <a:chOff x="2456398" y="2595849"/>
                    <a:chExt cx="1143209" cy="571500"/>
                  </a:xfrm>
                </p:grpSpPr>
                <p:sp>
                  <p:nvSpPr>
                    <p:cNvPr id="47" name="矩形 46"/>
                    <p:cNvSpPr/>
                    <p:nvPr/>
                  </p:nvSpPr>
                  <p:spPr>
                    <a:xfrm>
                      <a:off x="2456398" y="2595849"/>
                      <a:ext cx="571500" cy="571500"/>
                    </a:xfrm>
                    <a:prstGeom prst="rect">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1" i="0" u="none" strike="noStrike" kern="1200" cap="none" spc="0" normalizeH="0" baseline="0" noProof="0" dirty="0">
                        <a:ln>
                          <a:noFill/>
                        </a:ln>
                        <a:solidFill>
                          <a:schemeClr val="tx1"/>
                        </a:solidFill>
                        <a:effectLst/>
                        <a:uLnTx/>
                        <a:uFillTx/>
                        <a:latin typeface="+mn-lt"/>
                        <a:ea typeface="+mn-ea"/>
                        <a:cs typeface="+mn-cs"/>
                      </a:endParaRPr>
                    </a:p>
                  </p:txBody>
                </p:sp>
                <p:sp>
                  <p:nvSpPr>
                    <p:cNvPr id="48" name="矩形 47"/>
                    <p:cNvSpPr/>
                    <p:nvPr/>
                  </p:nvSpPr>
                  <p:spPr>
                    <a:xfrm>
                      <a:off x="3028107" y="2595849"/>
                      <a:ext cx="571500" cy="571500"/>
                    </a:xfrm>
                    <a:prstGeom prst="rect">
                      <a:avLst/>
                    </a:prstGeom>
                    <a:solidFill>
                      <a:srgbClr val="B7B7B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1"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40979" name="组合 43"/>
                  <p:cNvGrpSpPr/>
                  <p:nvPr/>
                </p:nvGrpSpPr>
                <p:grpSpPr>
                  <a:xfrm>
                    <a:off x="3599816" y="3394351"/>
                    <a:ext cx="1143208" cy="571500"/>
                    <a:chOff x="2449735" y="2597862"/>
                    <a:chExt cx="1143208" cy="571500"/>
                  </a:xfrm>
                </p:grpSpPr>
                <p:sp>
                  <p:nvSpPr>
                    <p:cNvPr id="45" name="矩形 44"/>
                    <p:cNvSpPr/>
                    <p:nvPr/>
                  </p:nvSpPr>
                  <p:spPr>
                    <a:xfrm>
                      <a:off x="2449735" y="2597862"/>
                      <a:ext cx="571500" cy="571500"/>
                    </a:xfrm>
                    <a:prstGeom prst="rect">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1" i="0" u="none" strike="noStrike" kern="1200" cap="none" spc="0" normalizeH="0" baseline="0" noProof="0" dirty="0">
                        <a:ln>
                          <a:noFill/>
                        </a:ln>
                        <a:solidFill>
                          <a:schemeClr val="tx1"/>
                        </a:solidFill>
                        <a:effectLst/>
                        <a:uLnTx/>
                        <a:uFillTx/>
                        <a:latin typeface="+mn-lt"/>
                        <a:ea typeface="+mn-ea"/>
                        <a:cs typeface="+mn-cs"/>
                      </a:endParaRPr>
                    </a:p>
                  </p:txBody>
                </p:sp>
                <p:sp>
                  <p:nvSpPr>
                    <p:cNvPr id="46" name="矩形 45"/>
                    <p:cNvSpPr/>
                    <p:nvPr/>
                  </p:nvSpPr>
                  <p:spPr>
                    <a:xfrm>
                      <a:off x="3021443" y="2597862"/>
                      <a:ext cx="57150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1" i="0" u="none" strike="noStrike" kern="1200" cap="none" spc="0" normalizeH="0" baseline="0" noProof="0" dirty="0">
                        <a:ln>
                          <a:noFill/>
                        </a:ln>
                        <a:solidFill>
                          <a:schemeClr val="tx1"/>
                        </a:solidFill>
                        <a:effectLst/>
                        <a:uLnTx/>
                        <a:uFillTx/>
                        <a:latin typeface="+mn-lt"/>
                        <a:ea typeface="+mn-ea"/>
                        <a:cs typeface="+mn-cs"/>
                      </a:endParaRPr>
                    </a:p>
                  </p:txBody>
                </p:sp>
              </p:grpSp>
            </p:grpSp>
          </p:grpSp>
          <p:grpSp>
            <p:nvGrpSpPr>
              <p:cNvPr id="26" name="组合 25"/>
              <p:cNvGrpSpPr/>
              <p:nvPr/>
            </p:nvGrpSpPr>
            <p:grpSpPr>
              <a:xfrm>
                <a:off x="2476500" y="2951641"/>
                <a:ext cx="4573462" cy="574225"/>
                <a:chOff x="2476500" y="3394351"/>
                <a:chExt cx="4573462" cy="574225"/>
              </a:xfrm>
              <a:noFill/>
            </p:grpSpPr>
            <p:grpSp>
              <p:nvGrpSpPr>
                <p:cNvPr id="27" name="组合 26"/>
                <p:cNvGrpSpPr/>
                <p:nvPr/>
              </p:nvGrpSpPr>
              <p:grpSpPr>
                <a:xfrm>
                  <a:off x="2476500" y="3394351"/>
                  <a:ext cx="2287462" cy="574225"/>
                  <a:chOff x="2476500" y="3394351"/>
                  <a:chExt cx="2287462" cy="574225"/>
                </a:xfrm>
                <a:grpFill/>
              </p:grpSpPr>
              <p:grpSp>
                <p:nvGrpSpPr>
                  <p:cNvPr id="35" name="组合 34"/>
                  <p:cNvGrpSpPr/>
                  <p:nvPr/>
                </p:nvGrpSpPr>
                <p:grpSpPr>
                  <a:xfrm>
                    <a:off x="2476500" y="3396364"/>
                    <a:ext cx="1143731" cy="572212"/>
                    <a:chOff x="2476500" y="2597862"/>
                    <a:chExt cx="1143731" cy="572212"/>
                  </a:xfrm>
                  <a:grpFill/>
                </p:grpSpPr>
                <p:sp>
                  <p:nvSpPr>
                    <p:cNvPr id="39" name="矩形 38"/>
                    <p:cNvSpPr/>
                    <p:nvPr/>
                  </p:nvSpPr>
                  <p:spPr>
                    <a:xfrm>
                      <a:off x="2476500" y="2597862"/>
                      <a:ext cx="571500" cy="571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1800" b="1" i="0" u="none" strike="noStrike" kern="1200" cap="none" spc="0" normalizeH="0" baseline="0" noProof="0" dirty="0">
                          <a:ln>
                            <a:noFill/>
                          </a:ln>
                          <a:solidFill>
                            <a:schemeClr val="tx1"/>
                          </a:solidFill>
                          <a:effectLst/>
                          <a:uLnTx/>
                          <a:uFillTx/>
                          <a:latin typeface="+mn-lt"/>
                          <a:ea typeface="+mn-ea"/>
                          <a:cs typeface="+mn-cs"/>
                        </a:rPr>
                        <a:t>0</a:t>
                      </a:r>
                      <a:endParaRPr kumimoji="1" lang="zh-CN" altLang="en-US" sz="1800" b="1" i="0" u="none" strike="noStrike" kern="1200" cap="none" spc="0" normalizeH="0" baseline="0" noProof="0" dirty="0">
                        <a:ln>
                          <a:noFill/>
                        </a:ln>
                        <a:solidFill>
                          <a:schemeClr val="tx1"/>
                        </a:solidFill>
                        <a:effectLst/>
                        <a:uLnTx/>
                        <a:uFillTx/>
                        <a:latin typeface="+mn-lt"/>
                        <a:ea typeface="+mn-ea"/>
                        <a:cs typeface="+mn-cs"/>
                      </a:endParaRPr>
                    </a:p>
                  </p:txBody>
                </p:sp>
                <p:sp>
                  <p:nvSpPr>
                    <p:cNvPr id="40" name="矩形 39"/>
                    <p:cNvSpPr/>
                    <p:nvPr/>
                  </p:nvSpPr>
                  <p:spPr>
                    <a:xfrm>
                      <a:off x="3048731" y="2598574"/>
                      <a:ext cx="571500" cy="571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1800" b="1" i="0" u="none" strike="noStrike" kern="1200" cap="none" spc="0" normalizeH="0" baseline="0" noProof="0" dirty="0">
                          <a:ln>
                            <a:noFill/>
                          </a:ln>
                          <a:solidFill>
                            <a:schemeClr val="tx1"/>
                          </a:solidFill>
                          <a:effectLst/>
                          <a:uLnTx/>
                          <a:uFillTx/>
                          <a:latin typeface="+mn-lt"/>
                          <a:ea typeface="+mn-ea"/>
                          <a:cs typeface="+mn-cs"/>
                        </a:rPr>
                        <a:t>1</a:t>
                      </a:r>
                      <a:endParaRPr kumimoji="1" lang="zh-CN" altLang="en-US" sz="1800" b="1"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36" name="组合 35"/>
                  <p:cNvGrpSpPr/>
                  <p:nvPr/>
                </p:nvGrpSpPr>
                <p:grpSpPr>
                  <a:xfrm>
                    <a:off x="3620231" y="3394351"/>
                    <a:ext cx="1143731" cy="572212"/>
                    <a:chOff x="2470150" y="2597862"/>
                    <a:chExt cx="1143731" cy="572212"/>
                  </a:xfrm>
                  <a:grpFill/>
                </p:grpSpPr>
                <p:sp>
                  <p:nvSpPr>
                    <p:cNvPr id="37" name="矩形 36"/>
                    <p:cNvSpPr/>
                    <p:nvPr/>
                  </p:nvSpPr>
                  <p:spPr>
                    <a:xfrm>
                      <a:off x="2470150" y="2597862"/>
                      <a:ext cx="571500" cy="571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1800" b="1" i="0" u="none" strike="noStrike" kern="1200" cap="none" spc="0" normalizeH="0" baseline="0" noProof="0" dirty="0">
                          <a:ln>
                            <a:noFill/>
                          </a:ln>
                          <a:solidFill>
                            <a:schemeClr val="tx1"/>
                          </a:solidFill>
                          <a:effectLst/>
                          <a:uLnTx/>
                          <a:uFillTx/>
                          <a:latin typeface="+mn-lt"/>
                          <a:ea typeface="+mn-ea"/>
                          <a:cs typeface="+mn-cs"/>
                        </a:rPr>
                        <a:t>2</a:t>
                      </a:r>
                      <a:endParaRPr kumimoji="1" lang="zh-CN" altLang="en-US" sz="1800" b="1" i="0" u="none" strike="noStrike" kern="1200" cap="none" spc="0" normalizeH="0" baseline="0" noProof="0" dirty="0">
                        <a:ln>
                          <a:noFill/>
                        </a:ln>
                        <a:solidFill>
                          <a:schemeClr val="tx1"/>
                        </a:solidFill>
                        <a:effectLst/>
                        <a:uLnTx/>
                        <a:uFillTx/>
                        <a:latin typeface="+mn-lt"/>
                        <a:ea typeface="+mn-ea"/>
                        <a:cs typeface="+mn-cs"/>
                      </a:endParaRPr>
                    </a:p>
                  </p:txBody>
                </p:sp>
                <p:sp>
                  <p:nvSpPr>
                    <p:cNvPr id="38" name="矩形 37"/>
                    <p:cNvSpPr/>
                    <p:nvPr/>
                  </p:nvSpPr>
                  <p:spPr>
                    <a:xfrm>
                      <a:off x="3042381" y="2598574"/>
                      <a:ext cx="571500" cy="571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1800" b="1" i="0" u="none" strike="noStrike" kern="1200" cap="none" spc="0" normalizeH="0" baseline="0" noProof="0" dirty="0">
                          <a:ln>
                            <a:noFill/>
                          </a:ln>
                          <a:solidFill>
                            <a:schemeClr val="tx1"/>
                          </a:solidFill>
                          <a:effectLst/>
                          <a:uLnTx/>
                          <a:uFillTx/>
                          <a:latin typeface="+mn-lt"/>
                          <a:ea typeface="+mn-ea"/>
                          <a:cs typeface="+mn-cs"/>
                        </a:rPr>
                        <a:t>3</a:t>
                      </a:r>
                      <a:endParaRPr kumimoji="1" lang="zh-CN" altLang="en-US" sz="1800" b="1" i="0" u="none" strike="noStrike" kern="1200" cap="none" spc="0" normalizeH="0" baseline="0" noProof="0" dirty="0">
                        <a:ln>
                          <a:noFill/>
                        </a:ln>
                        <a:solidFill>
                          <a:schemeClr val="tx1"/>
                        </a:solidFill>
                        <a:effectLst/>
                        <a:uLnTx/>
                        <a:uFillTx/>
                        <a:latin typeface="+mn-lt"/>
                        <a:ea typeface="+mn-ea"/>
                        <a:cs typeface="+mn-cs"/>
                      </a:endParaRPr>
                    </a:p>
                  </p:txBody>
                </p:sp>
              </p:grpSp>
            </p:grpSp>
            <p:grpSp>
              <p:nvGrpSpPr>
                <p:cNvPr id="28" name="组合 27"/>
                <p:cNvGrpSpPr/>
                <p:nvPr/>
              </p:nvGrpSpPr>
              <p:grpSpPr>
                <a:xfrm>
                  <a:off x="4762500" y="3394351"/>
                  <a:ext cx="2287462" cy="574225"/>
                  <a:chOff x="2463800" y="3394351"/>
                  <a:chExt cx="2287462" cy="574225"/>
                </a:xfrm>
                <a:grpFill/>
              </p:grpSpPr>
              <p:grpSp>
                <p:nvGrpSpPr>
                  <p:cNvPr id="29" name="组合 28"/>
                  <p:cNvGrpSpPr/>
                  <p:nvPr/>
                </p:nvGrpSpPr>
                <p:grpSpPr>
                  <a:xfrm>
                    <a:off x="2463800" y="3396364"/>
                    <a:ext cx="1143731" cy="572212"/>
                    <a:chOff x="2463800" y="2597862"/>
                    <a:chExt cx="1143731" cy="572212"/>
                  </a:xfrm>
                  <a:grpFill/>
                </p:grpSpPr>
                <p:sp>
                  <p:nvSpPr>
                    <p:cNvPr id="33" name="矩形 32"/>
                    <p:cNvSpPr/>
                    <p:nvPr/>
                  </p:nvSpPr>
                  <p:spPr>
                    <a:xfrm>
                      <a:off x="2463800" y="2597862"/>
                      <a:ext cx="571500" cy="571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1800" b="1" i="0" u="none" strike="noStrike" kern="1200" cap="none" spc="0" normalizeH="0" baseline="0" noProof="0" dirty="0">
                          <a:ln>
                            <a:noFill/>
                          </a:ln>
                          <a:solidFill>
                            <a:schemeClr val="tx1"/>
                          </a:solidFill>
                          <a:effectLst/>
                          <a:uLnTx/>
                          <a:uFillTx/>
                          <a:latin typeface="+mn-lt"/>
                          <a:ea typeface="+mn-ea"/>
                          <a:cs typeface="+mn-cs"/>
                        </a:rPr>
                        <a:t>4</a:t>
                      </a:r>
                      <a:endParaRPr kumimoji="1" lang="zh-CN" altLang="en-US" sz="1800" b="1" i="0" u="none" strike="noStrike" kern="1200" cap="none" spc="0" normalizeH="0" baseline="0" noProof="0" dirty="0">
                        <a:ln>
                          <a:noFill/>
                        </a:ln>
                        <a:solidFill>
                          <a:schemeClr val="tx1"/>
                        </a:solidFill>
                        <a:effectLst/>
                        <a:uLnTx/>
                        <a:uFillTx/>
                        <a:latin typeface="+mn-lt"/>
                        <a:ea typeface="+mn-ea"/>
                        <a:cs typeface="+mn-cs"/>
                      </a:endParaRPr>
                    </a:p>
                  </p:txBody>
                </p:sp>
                <p:sp>
                  <p:nvSpPr>
                    <p:cNvPr id="34" name="矩形 33"/>
                    <p:cNvSpPr/>
                    <p:nvPr/>
                  </p:nvSpPr>
                  <p:spPr>
                    <a:xfrm>
                      <a:off x="3036031" y="2598574"/>
                      <a:ext cx="571500" cy="571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1800" b="1" i="0" u="none" strike="noStrike" kern="1200" cap="none" spc="0" normalizeH="0" baseline="0" noProof="0" dirty="0">
                          <a:ln>
                            <a:noFill/>
                          </a:ln>
                          <a:solidFill>
                            <a:schemeClr val="tx1"/>
                          </a:solidFill>
                          <a:effectLst/>
                          <a:uLnTx/>
                          <a:uFillTx/>
                          <a:latin typeface="+mn-lt"/>
                          <a:ea typeface="+mn-ea"/>
                          <a:cs typeface="+mn-cs"/>
                        </a:rPr>
                        <a:t>5</a:t>
                      </a:r>
                      <a:endParaRPr kumimoji="1" lang="zh-CN" altLang="en-US" sz="1800" b="1"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30" name="组合 29"/>
                  <p:cNvGrpSpPr/>
                  <p:nvPr/>
                </p:nvGrpSpPr>
                <p:grpSpPr>
                  <a:xfrm>
                    <a:off x="3607531" y="3394351"/>
                    <a:ext cx="1143731" cy="572212"/>
                    <a:chOff x="2457450" y="2597862"/>
                    <a:chExt cx="1143731" cy="572212"/>
                  </a:xfrm>
                  <a:grpFill/>
                </p:grpSpPr>
                <p:sp>
                  <p:nvSpPr>
                    <p:cNvPr id="31" name="矩形 30"/>
                    <p:cNvSpPr/>
                    <p:nvPr/>
                  </p:nvSpPr>
                  <p:spPr>
                    <a:xfrm>
                      <a:off x="2457450" y="2597862"/>
                      <a:ext cx="571500" cy="571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1800" b="1" i="0" u="none" strike="noStrike" kern="1200" cap="none" spc="0" normalizeH="0" baseline="0" noProof="0" dirty="0">
                          <a:ln>
                            <a:noFill/>
                          </a:ln>
                          <a:solidFill>
                            <a:schemeClr val="tx1"/>
                          </a:solidFill>
                          <a:effectLst/>
                          <a:uLnTx/>
                          <a:uFillTx/>
                          <a:latin typeface="+mn-lt"/>
                          <a:ea typeface="+mn-ea"/>
                          <a:cs typeface="+mn-cs"/>
                        </a:rPr>
                        <a:t>6</a:t>
                      </a:r>
                      <a:endParaRPr kumimoji="1" lang="zh-CN" altLang="en-US" sz="1800" b="1" i="0" u="none" strike="noStrike" kern="1200" cap="none" spc="0" normalizeH="0" baseline="0" noProof="0" dirty="0">
                        <a:ln>
                          <a:noFill/>
                        </a:ln>
                        <a:solidFill>
                          <a:schemeClr val="tx1"/>
                        </a:solidFill>
                        <a:effectLst/>
                        <a:uLnTx/>
                        <a:uFillTx/>
                        <a:latin typeface="+mn-lt"/>
                        <a:ea typeface="+mn-ea"/>
                        <a:cs typeface="+mn-cs"/>
                      </a:endParaRPr>
                    </a:p>
                  </p:txBody>
                </p:sp>
                <p:sp>
                  <p:nvSpPr>
                    <p:cNvPr id="32" name="矩形 31"/>
                    <p:cNvSpPr/>
                    <p:nvPr/>
                  </p:nvSpPr>
                  <p:spPr>
                    <a:xfrm>
                      <a:off x="3029681" y="2598574"/>
                      <a:ext cx="571500" cy="571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1800" b="1" i="0" u="none" strike="noStrike" kern="1200" cap="none" spc="0" normalizeH="0" baseline="0" noProof="0" dirty="0">
                          <a:ln>
                            <a:noFill/>
                          </a:ln>
                          <a:solidFill>
                            <a:schemeClr val="tx1"/>
                          </a:solidFill>
                          <a:effectLst/>
                          <a:uLnTx/>
                          <a:uFillTx/>
                          <a:latin typeface="+mn-lt"/>
                          <a:ea typeface="+mn-ea"/>
                          <a:cs typeface="+mn-cs"/>
                        </a:rPr>
                        <a:t>7</a:t>
                      </a:r>
                      <a:endParaRPr kumimoji="1" lang="zh-CN" altLang="en-US" sz="1800" b="1" i="0" u="none" strike="noStrike" kern="1200" cap="none" spc="0" normalizeH="0" baseline="0" noProof="0" dirty="0">
                        <a:ln>
                          <a:noFill/>
                        </a:ln>
                        <a:solidFill>
                          <a:schemeClr val="tx1"/>
                        </a:solidFill>
                        <a:effectLst/>
                        <a:uLnTx/>
                        <a:uFillTx/>
                        <a:latin typeface="+mn-lt"/>
                        <a:ea typeface="+mn-ea"/>
                        <a:cs typeface="+mn-cs"/>
                      </a:endParaRPr>
                    </a:p>
                  </p:txBody>
                </p:sp>
              </p:grpSp>
            </p:grpSp>
          </p:grpSp>
        </p:grpSp>
        <p:sp>
          <p:nvSpPr>
            <p:cNvPr id="24" name="矩形 23"/>
            <p:cNvSpPr/>
            <p:nvPr/>
          </p:nvSpPr>
          <p:spPr>
            <a:xfrm>
              <a:off x="2817507" y="3871258"/>
              <a:ext cx="4125045" cy="51299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1" i="0" u="none" strike="noStrike" kern="1200" cap="none" spc="0" normalizeH="0" baseline="0" noProof="0">
                <a:ln>
                  <a:noFill/>
                </a:ln>
                <a:solidFill>
                  <a:schemeClr val="lt1"/>
                </a:solidFill>
                <a:effectLst/>
                <a:uLnTx/>
                <a:uFillTx/>
                <a:latin typeface="+mn-lt"/>
                <a:ea typeface="+mn-ea"/>
                <a:cs typeface="+mn-cs"/>
              </a:endParaRPr>
            </a:p>
          </p:txBody>
        </p:sp>
      </p:grpSp>
      <p:graphicFrame>
        <p:nvGraphicFramePr>
          <p:cNvPr id="55" name="对象 54"/>
          <p:cNvGraphicFramePr>
            <a:graphicFrameLocks noChangeAspect="1"/>
          </p:cNvGraphicFramePr>
          <p:nvPr/>
        </p:nvGraphicFramePr>
        <p:xfrm>
          <a:off x="4262438" y="2819400"/>
          <a:ext cx="2239962" cy="1517650"/>
        </p:xfrm>
        <a:graphic>
          <a:graphicData uri="http://schemas.openxmlformats.org/presentationml/2006/ole">
            <mc:AlternateContent xmlns:mc="http://schemas.openxmlformats.org/markup-compatibility/2006">
              <mc:Choice xmlns:v="urn:schemas-microsoft-com:vml" Requires="v">
                <p:oleObj spid="_x0000_s3090" name="" r:id="rId3" imgW="2870200" imgH="1943100" progId="Photoshop.Image.19">
                  <p:embed/>
                </p:oleObj>
              </mc:Choice>
              <mc:Fallback>
                <p:oleObj name="" r:id="rId3" imgW="2870200" imgH="1943100" progId="Photoshop.Image.19">
                  <p:embed/>
                  <p:pic>
                    <p:nvPicPr>
                      <p:cNvPr id="0" name="图片 3089"/>
                      <p:cNvPicPr/>
                      <p:nvPr/>
                    </p:nvPicPr>
                    <p:blipFill>
                      <a:blip r:embed="rId4"/>
                      <a:stretch>
                        <a:fillRect/>
                      </a:stretch>
                    </p:blipFill>
                    <p:spPr>
                      <a:xfrm>
                        <a:off x="4262438" y="2819400"/>
                        <a:ext cx="2239962" cy="1517650"/>
                      </a:xfrm>
                      <a:prstGeom prst="rect">
                        <a:avLst/>
                      </a:prstGeom>
                      <a:noFill/>
                      <a:ln w="38100">
                        <a:noFill/>
                        <a:miter/>
                      </a:ln>
                    </p:spPr>
                  </p:pic>
                </p:oleObj>
              </mc:Fallback>
            </mc:AlternateContent>
          </a:graphicData>
        </a:graphic>
      </p:graphicFrame>
      <p:graphicFrame>
        <p:nvGraphicFramePr>
          <p:cNvPr id="56" name="对象 55"/>
          <p:cNvGraphicFramePr>
            <a:graphicFrameLocks noChangeAspect="1"/>
          </p:cNvGraphicFramePr>
          <p:nvPr/>
        </p:nvGraphicFramePr>
        <p:xfrm>
          <a:off x="5319713" y="3581400"/>
          <a:ext cx="2259012" cy="1533525"/>
        </p:xfrm>
        <a:graphic>
          <a:graphicData uri="http://schemas.openxmlformats.org/presentationml/2006/ole">
            <mc:AlternateContent xmlns:mc="http://schemas.openxmlformats.org/markup-compatibility/2006">
              <mc:Choice xmlns:v="urn:schemas-microsoft-com:vml" Requires="v">
                <p:oleObj spid="_x0000_s3091" name="" r:id="rId5" imgW="2882900" imgH="1955800" progId="Photoshop.Image.19">
                  <p:embed/>
                </p:oleObj>
              </mc:Choice>
              <mc:Fallback>
                <p:oleObj name="" r:id="rId5" imgW="2882900" imgH="1955800" progId="Photoshop.Image.19">
                  <p:embed/>
                  <p:pic>
                    <p:nvPicPr>
                      <p:cNvPr id="0" name="图片 3090"/>
                      <p:cNvPicPr/>
                      <p:nvPr/>
                    </p:nvPicPr>
                    <p:blipFill>
                      <a:blip r:embed="rId6">
                        <a:lum bright="10001" contrast="38000"/>
                      </a:blip>
                      <a:stretch>
                        <a:fillRect/>
                      </a:stretch>
                    </p:blipFill>
                    <p:spPr>
                      <a:xfrm>
                        <a:off x="5319713" y="3581400"/>
                        <a:ext cx="2259012" cy="1533525"/>
                      </a:xfrm>
                      <a:prstGeom prst="rect">
                        <a:avLst/>
                      </a:prstGeom>
                      <a:noFill/>
                      <a:ln w="38100">
                        <a:noFill/>
                        <a:miter/>
                      </a:ln>
                    </p:spPr>
                  </p:pic>
                </p:oleObj>
              </mc:Fallback>
            </mc:AlternateContent>
          </a:graphicData>
        </a:graphic>
      </p:graphicFrame>
      <p:graphicFrame>
        <p:nvGraphicFramePr>
          <p:cNvPr id="57" name="对象 56"/>
          <p:cNvGraphicFramePr>
            <a:graphicFrameLocks noChangeAspect="1"/>
          </p:cNvGraphicFramePr>
          <p:nvPr/>
        </p:nvGraphicFramePr>
        <p:xfrm>
          <a:off x="6502400" y="4602163"/>
          <a:ext cx="2270125" cy="1539875"/>
        </p:xfrm>
        <a:graphic>
          <a:graphicData uri="http://schemas.openxmlformats.org/presentationml/2006/ole">
            <mc:AlternateContent xmlns:mc="http://schemas.openxmlformats.org/markup-compatibility/2006">
              <mc:Choice xmlns:v="urn:schemas-microsoft-com:vml" Requires="v">
                <p:oleObj spid="_x0000_s3094" name="" r:id="rId7" imgW="2882900" imgH="1955800" progId="Photoshop.Image.19">
                  <p:embed/>
                </p:oleObj>
              </mc:Choice>
              <mc:Fallback>
                <p:oleObj name="" r:id="rId7" imgW="2882900" imgH="1955800" progId="Photoshop.Image.19">
                  <p:embed/>
                  <p:pic>
                    <p:nvPicPr>
                      <p:cNvPr id="0" name="图片 3093"/>
                      <p:cNvPicPr/>
                      <p:nvPr/>
                    </p:nvPicPr>
                    <p:blipFill>
                      <a:blip r:embed="rId8">
                        <a:lum bright="-4001"/>
                      </a:blip>
                      <a:stretch>
                        <a:fillRect/>
                      </a:stretch>
                    </p:blipFill>
                    <p:spPr>
                      <a:xfrm>
                        <a:off x="6502400" y="4602163"/>
                        <a:ext cx="2270125" cy="153987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日期占位符 1"/>
          <p:cNvSpPr txBox="1">
            <a:spLocks noGrp="1"/>
          </p:cNvSpPr>
          <p:nvPr>
            <p:ph type="dt" sz="half" idx="10"/>
          </p:nvPr>
        </p:nvSpPr>
        <p:spPr bwMode="auto">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FD8CDA22-35C2-419D-9F7A-47B6B0A8913C}"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43011" name="灯片编号占位符 2"/>
          <p:cNvSpPr txBox="1">
            <a:spLocks noGrp="1"/>
          </p:cNvSpPr>
          <p:nvPr>
            <p:ph type="sldNum" sz="quarter" idx="11"/>
          </p:nvPr>
        </p:nvSpPr>
        <p:spPr>
          <a:xfrm>
            <a:off x="61913" y="6589713"/>
            <a:ext cx="909637" cy="230187"/>
          </a:xfrm>
          <a:ln/>
        </p:spPr>
        <p:txBody>
          <a:bodyPr/>
          <a:lstStyle>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fld id="{9A0DB2DC-4C9A-4742-B13C-FB6460FD3503}" type="slidenum">
              <a:rPr lang="en-US" altLang="zh-CN" sz="1600" dirty="0">
                <a:solidFill>
                  <a:srgbClr val="252543"/>
                </a:solidFill>
                <a:latin typeface="Arial" panose="020B0604020202020204" pitchFamily="34" charset="0"/>
                <a:ea typeface="方正综艺简体" pitchFamily="2" charset="-122"/>
              </a:rPr>
            </a:fld>
            <a:endParaRPr lang="en-US" altLang="zh-CN" sz="1600" dirty="0">
              <a:solidFill>
                <a:srgbClr val="252543"/>
              </a:solidFill>
              <a:latin typeface="Arial" panose="020B0604020202020204" pitchFamily="34" charset="0"/>
              <a:ea typeface="方正综艺简体" pitchFamily="2" charset="-122"/>
            </a:endParaRPr>
          </a:p>
        </p:txBody>
      </p:sp>
      <p:sp>
        <p:nvSpPr>
          <p:cNvPr id="43012" name="Rectangle 2"/>
          <p:cNvSpPr/>
          <p:nvPr/>
        </p:nvSpPr>
        <p:spPr>
          <a:xfrm>
            <a:off x="1173163" y="936625"/>
            <a:ext cx="5870575" cy="1143000"/>
          </a:xfrm>
          <a:prstGeom prst="rect">
            <a:avLst/>
          </a:prstGeom>
          <a:noFill/>
          <a:ln w="9525">
            <a:noFill/>
          </a:ln>
        </p:spPr>
        <p:txBody>
          <a:bodyPr anchor="ctr" anchorCtr="0"/>
          <a:p>
            <a:pPr eaLnBrk="1" hangingPunct="1"/>
            <a:r>
              <a:rPr lang="zh-CN" altLang="en-US" sz="3200" b="0" dirty="0">
                <a:solidFill>
                  <a:srgbClr val="990000"/>
                </a:solidFill>
                <a:latin typeface="Arial" panose="020B0604020202020204" pitchFamily="34" charset="0"/>
                <a:ea typeface="黑体" panose="02010609060101010101" pitchFamily="2" charset="-122"/>
              </a:rPr>
              <a:t>量化与数字图像质量的关系</a:t>
            </a:r>
            <a:endParaRPr lang="zh-CN" altLang="en-US" sz="3200" b="0" dirty="0">
              <a:solidFill>
                <a:srgbClr val="990000"/>
              </a:solidFill>
              <a:latin typeface="Arial" panose="020B0604020202020204" pitchFamily="34" charset="0"/>
              <a:ea typeface="黑体" panose="02010609060101010101" pitchFamily="2" charset="-122"/>
            </a:endParaRPr>
          </a:p>
        </p:txBody>
      </p:sp>
      <p:sp>
        <p:nvSpPr>
          <p:cNvPr id="768003" name="Rectangle 3"/>
          <p:cNvSpPr/>
          <p:nvPr/>
        </p:nvSpPr>
        <p:spPr>
          <a:xfrm>
            <a:off x="1030288" y="5697538"/>
            <a:ext cx="7934325" cy="457200"/>
          </a:xfrm>
          <a:prstGeom prst="rect">
            <a:avLst/>
          </a:prstGeom>
          <a:noFill/>
          <a:ln w="9525">
            <a:noFill/>
          </a:ln>
        </p:spPr>
        <p:txBody>
          <a:bodyPr anchor="ctr" anchorCtr="0">
            <a:spAutoFit/>
          </a:bodyPr>
          <a:p>
            <a:pPr eaLnBrk="1" hangingPunct="1"/>
            <a:r>
              <a:rPr lang="zh-CN" altLang="en-US" sz="2400" dirty="0">
                <a:solidFill>
                  <a:srgbClr val="FF0000"/>
                </a:solidFill>
                <a:latin typeface="Times New Roman" panose="02020603050405020304" pitchFamily="18" charset="0"/>
                <a:ea typeface="楷体_GB2312" pitchFamily="49" charset="-122"/>
              </a:rPr>
              <a:t>量化级越高、色彩越丰富、存储量也越大</a:t>
            </a:r>
            <a:r>
              <a:rPr lang="en-US" altLang="zh-CN" sz="2400" dirty="0">
                <a:solidFill>
                  <a:srgbClr val="FF0000"/>
                </a:solidFill>
                <a:latin typeface="Times New Roman" panose="02020603050405020304" pitchFamily="18" charset="0"/>
                <a:ea typeface="楷体_GB2312" pitchFamily="49" charset="-122"/>
              </a:rPr>
              <a:t>~</a:t>
            </a:r>
            <a:r>
              <a:rPr lang="zh-CN" altLang="en-US" sz="2400" dirty="0">
                <a:solidFill>
                  <a:srgbClr val="FF0000"/>
                </a:solidFill>
                <a:latin typeface="Times New Roman" panose="02020603050405020304" pitchFamily="18" charset="0"/>
                <a:ea typeface="楷体_GB2312" pitchFamily="49" charset="-122"/>
              </a:rPr>
              <a:t>！</a:t>
            </a:r>
            <a:endParaRPr lang="zh-CN" altLang="en-US" sz="2400" dirty="0">
              <a:solidFill>
                <a:srgbClr val="FF0000"/>
              </a:solidFill>
              <a:latin typeface="Times New Roman" panose="02020603050405020304" pitchFamily="18" charset="0"/>
              <a:ea typeface="楷体_GB2312" pitchFamily="49" charset="-122"/>
            </a:endParaRPr>
          </a:p>
        </p:txBody>
      </p:sp>
      <p:pic>
        <p:nvPicPr>
          <p:cNvPr id="768004" name="Picture 4" descr="蝴蝶"/>
          <p:cNvPicPr>
            <a:picLocks noChangeAspect="1"/>
          </p:cNvPicPr>
          <p:nvPr/>
        </p:nvPicPr>
        <p:blipFill>
          <a:blip r:embed="rId1">
            <a:lum contrast="6000"/>
          </a:blip>
          <a:stretch>
            <a:fillRect/>
          </a:stretch>
        </p:blipFill>
        <p:spPr>
          <a:xfrm>
            <a:off x="6376988" y="3805238"/>
            <a:ext cx="2524125" cy="1714500"/>
          </a:xfrm>
          <a:prstGeom prst="rect">
            <a:avLst/>
          </a:prstGeom>
          <a:noFill/>
          <a:ln w="9525">
            <a:noFill/>
          </a:ln>
        </p:spPr>
      </p:pic>
      <p:sp>
        <p:nvSpPr>
          <p:cNvPr id="768005" name="Text Box 5"/>
          <p:cNvSpPr txBox="1"/>
          <p:nvPr/>
        </p:nvSpPr>
        <p:spPr>
          <a:xfrm>
            <a:off x="6156325" y="3295650"/>
            <a:ext cx="3024188" cy="457200"/>
          </a:xfrm>
          <a:prstGeom prst="rect">
            <a:avLst/>
          </a:prstGeom>
          <a:noFill/>
          <a:ln w="9525">
            <a:noFill/>
          </a:ln>
        </p:spPr>
        <p:txBody>
          <a:bodyPr anchor="ctr" anchorCtr="0">
            <a:spAutoFit/>
          </a:bodyPr>
          <a:p>
            <a:pPr algn="ctr" eaLnBrk="1" hangingPunct="1"/>
            <a:r>
              <a:rPr lang="en-US" altLang="zh-CN" sz="2400" dirty="0">
                <a:latin typeface="Times New Roman" panose="02020603050405020304" pitchFamily="18" charset="0"/>
                <a:ea typeface="楷体_GB2312" pitchFamily="49" charset="-122"/>
              </a:rPr>
              <a:t>256</a:t>
            </a:r>
            <a:r>
              <a:rPr lang="zh-CN" altLang="en-US" sz="2400" dirty="0">
                <a:latin typeface="Times New Roman" panose="02020603050405020304" pitchFamily="18" charset="0"/>
                <a:ea typeface="楷体_GB2312" pitchFamily="49" charset="-122"/>
              </a:rPr>
              <a:t>级（</a:t>
            </a:r>
            <a:r>
              <a:rPr lang="en-US" altLang="zh-CN" sz="2400" dirty="0">
                <a:latin typeface="Times New Roman" panose="02020603050405020304" pitchFamily="18" charset="0"/>
                <a:ea typeface="楷体_GB2312" pitchFamily="49" charset="-122"/>
              </a:rPr>
              <a:t>1678</a:t>
            </a:r>
            <a:r>
              <a:rPr lang="zh-CN" altLang="en-US" sz="2400" dirty="0">
                <a:latin typeface="Times New Roman" panose="02020603050405020304" pitchFamily="18" charset="0"/>
                <a:ea typeface="楷体_GB2312" pitchFamily="49" charset="-122"/>
              </a:rPr>
              <a:t>万色）</a:t>
            </a:r>
            <a:endParaRPr lang="zh-CN" altLang="en-US" sz="2400" dirty="0">
              <a:latin typeface="Times New Roman" panose="02020603050405020304" pitchFamily="18" charset="0"/>
              <a:ea typeface="楷体_GB2312" pitchFamily="49" charset="-122"/>
            </a:endParaRPr>
          </a:p>
        </p:txBody>
      </p:sp>
      <p:sp>
        <p:nvSpPr>
          <p:cNvPr id="768006" name="Text Box 6"/>
          <p:cNvSpPr txBox="1"/>
          <p:nvPr/>
        </p:nvSpPr>
        <p:spPr>
          <a:xfrm>
            <a:off x="3522663" y="4689475"/>
            <a:ext cx="2597150" cy="457200"/>
          </a:xfrm>
          <a:prstGeom prst="rect">
            <a:avLst/>
          </a:prstGeom>
          <a:noFill/>
          <a:ln w="9525">
            <a:noFill/>
          </a:ln>
        </p:spPr>
        <p:txBody>
          <a:bodyPr anchor="ctr" anchorCtr="0">
            <a:spAutoFit/>
          </a:bodyPr>
          <a:p>
            <a:pPr algn="ctr" eaLnBrk="1" hangingPunct="1"/>
            <a:r>
              <a:rPr lang="en-US" altLang="zh-CN" sz="2400" dirty="0">
                <a:latin typeface="Times New Roman" panose="02020603050405020304" pitchFamily="18" charset="0"/>
                <a:ea typeface="楷体_GB2312" pitchFamily="49" charset="-122"/>
              </a:rPr>
              <a:t>8</a:t>
            </a:r>
            <a:r>
              <a:rPr lang="zh-CN" altLang="en-US" sz="2400" dirty="0">
                <a:latin typeface="Times New Roman" panose="02020603050405020304" pitchFamily="18" charset="0"/>
                <a:ea typeface="楷体_GB2312" pitchFamily="49" charset="-122"/>
              </a:rPr>
              <a:t>级（</a:t>
            </a:r>
            <a:r>
              <a:rPr lang="en-US" altLang="zh-CN" sz="2400" dirty="0">
                <a:latin typeface="Times New Roman" panose="02020603050405020304" pitchFamily="18" charset="0"/>
                <a:ea typeface="楷体_GB2312" pitchFamily="49" charset="-122"/>
              </a:rPr>
              <a:t>512</a:t>
            </a:r>
            <a:r>
              <a:rPr lang="zh-CN" altLang="en-US" sz="2400" dirty="0">
                <a:latin typeface="Times New Roman" panose="02020603050405020304" pitchFamily="18" charset="0"/>
                <a:ea typeface="楷体_GB2312" pitchFamily="49" charset="-122"/>
              </a:rPr>
              <a:t>色）</a:t>
            </a:r>
            <a:endParaRPr lang="zh-CN" altLang="en-US" sz="2400" dirty="0">
              <a:latin typeface="Times New Roman" panose="02020603050405020304" pitchFamily="18" charset="0"/>
              <a:ea typeface="楷体_GB2312" pitchFamily="49" charset="-122"/>
            </a:endParaRPr>
          </a:p>
        </p:txBody>
      </p:sp>
      <p:sp>
        <p:nvSpPr>
          <p:cNvPr id="43017" name="Text Box 7"/>
          <p:cNvSpPr txBox="1"/>
          <p:nvPr/>
        </p:nvSpPr>
        <p:spPr>
          <a:xfrm>
            <a:off x="792163" y="3897313"/>
            <a:ext cx="2339975" cy="457200"/>
          </a:xfrm>
          <a:prstGeom prst="rect">
            <a:avLst/>
          </a:prstGeom>
          <a:noFill/>
          <a:ln w="9525">
            <a:noFill/>
          </a:ln>
        </p:spPr>
        <p:txBody>
          <a:bodyPr anchor="ctr" anchorCtr="0">
            <a:spAutoFit/>
          </a:bodyPr>
          <a:p>
            <a:pPr algn="ctr" eaLnBrk="1" hangingPunct="1"/>
            <a:r>
              <a:rPr lang="en-US" altLang="zh-CN" sz="2400" dirty="0">
                <a:latin typeface="Times New Roman" panose="02020603050405020304" pitchFamily="18" charset="0"/>
                <a:ea typeface="楷体_GB2312" pitchFamily="49" charset="-122"/>
              </a:rPr>
              <a:t>2</a:t>
            </a:r>
            <a:r>
              <a:rPr lang="zh-CN" altLang="en-US" sz="2400" dirty="0">
                <a:latin typeface="Times New Roman" panose="02020603050405020304" pitchFamily="18" charset="0"/>
                <a:ea typeface="楷体_GB2312" pitchFamily="49" charset="-122"/>
              </a:rPr>
              <a:t>级（</a:t>
            </a:r>
            <a:r>
              <a:rPr lang="en-US" altLang="zh-CN" sz="2400" dirty="0">
                <a:latin typeface="Times New Roman" panose="02020603050405020304" pitchFamily="18" charset="0"/>
                <a:ea typeface="楷体_GB2312" pitchFamily="49" charset="-122"/>
              </a:rPr>
              <a:t>8</a:t>
            </a:r>
            <a:r>
              <a:rPr lang="zh-CN" altLang="en-US" sz="2400" dirty="0">
                <a:latin typeface="Times New Roman" panose="02020603050405020304" pitchFamily="18" charset="0"/>
                <a:ea typeface="楷体_GB2312" pitchFamily="49" charset="-122"/>
              </a:rPr>
              <a:t>色）</a:t>
            </a:r>
            <a:endParaRPr lang="zh-CN" altLang="en-US" sz="2400" dirty="0">
              <a:latin typeface="Times New Roman" panose="02020603050405020304" pitchFamily="18" charset="0"/>
              <a:ea typeface="楷体_GB2312" pitchFamily="49" charset="-122"/>
            </a:endParaRPr>
          </a:p>
        </p:txBody>
      </p:sp>
      <p:pic>
        <p:nvPicPr>
          <p:cNvPr id="768008" name="Picture 8" descr="蝴蝶5"/>
          <p:cNvPicPr>
            <a:picLocks noChangeAspect="1"/>
          </p:cNvPicPr>
          <p:nvPr/>
        </p:nvPicPr>
        <p:blipFill>
          <a:blip r:embed="rId2">
            <a:lum contrast="30000"/>
          </a:blip>
          <a:stretch>
            <a:fillRect/>
          </a:stretch>
        </p:blipFill>
        <p:spPr>
          <a:xfrm>
            <a:off x="3595688" y="2960688"/>
            <a:ext cx="2524125" cy="1714500"/>
          </a:xfrm>
          <a:prstGeom prst="rect">
            <a:avLst/>
          </a:prstGeom>
          <a:noFill/>
          <a:ln w="9525">
            <a:noFill/>
          </a:ln>
        </p:spPr>
      </p:pic>
      <p:sp>
        <p:nvSpPr>
          <p:cNvPr id="43019" name="Rectangle 9"/>
          <p:cNvSpPr/>
          <p:nvPr/>
        </p:nvSpPr>
        <p:spPr>
          <a:xfrm>
            <a:off x="323850" y="195263"/>
            <a:ext cx="7342188" cy="519112"/>
          </a:xfrm>
          <a:prstGeom prst="rect">
            <a:avLst/>
          </a:prstGeom>
          <a:noFill/>
          <a:ln w="9525">
            <a:noFill/>
          </a:ln>
        </p:spPr>
        <p:txBody>
          <a:bodyPr>
            <a:spAutoFit/>
          </a:bodyPr>
          <a:p>
            <a:pPr eaLnBrk="1" hangingPunct="1"/>
            <a:r>
              <a:rPr lang="zh-CN" altLang="en-US" sz="2800" dirty="0">
                <a:solidFill>
                  <a:schemeClr val="bg1"/>
                </a:solidFill>
                <a:latin typeface="Arial" panose="020B0604020202020204" pitchFamily="34" charset="0"/>
                <a:ea typeface="黑体" panose="02010609060101010101" pitchFamily="2" charset="-122"/>
              </a:rPr>
              <a:t>图像数字化</a:t>
            </a:r>
            <a:endParaRPr lang="zh-CN" altLang="en-US" sz="2800" dirty="0">
              <a:solidFill>
                <a:schemeClr val="bg1"/>
              </a:solidFill>
              <a:latin typeface="Arial" panose="020B0604020202020204" pitchFamily="34" charset="0"/>
              <a:ea typeface="黑体" panose="02010609060101010101" pitchFamily="2" charset="-122"/>
            </a:endParaRPr>
          </a:p>
        </p:txBody>
      </p:sp>
      <p:graphicFrame>
        <p:nvGraphicFramePr>
          <p:cNvPr id="43020" name="Object 10"/>
          <p:cNvGraphicFramePr>
            <a:graphicFrameLocks noChangeAspect="1"/>
          </p:cNvGraphicFramePr>
          <p:nvPr/>
        </p:nvGraphicFramePr>
        <p:xfrm>
          <a:off x="863600" y="2103438"/>
          <a:ext cx="2524125" cy="1712912"/>
        </p:xfrm>
        <a:graphic>
          <a:graphicData uri="http://schemas.openxmlformats.org/presentationml/2006/ole">
            <mc:AlternateContent xmlns:mc="http://schemas.openxmlformats.org/markup-compatibility/2006">
              <mc:Choice xmlns:v="urn:schemas-microsoft-com:vml" Requires="v">
                <p:oleObj spid="_x0000_s3093" name="" r:id="rId3" imgW="11734800" imgH="7962900" progId="Photoshop.Image.10">
                  <p:embed/>
                </p:oleObj>
              </mc:Choice>
              <mc:Fallback>
                <p:oleObj name="" r:id="rId3" imgW="11734800" imgH="7962900" progId="Photoshop.Image.10">
                  <p:embed/>
                  <p:pic>
                    <p:nvPicPr>
                      <p:cNvPr id="0" name="图片 3092"/>
                      <p:cNvPicPr/>
                      <p:nvPr/>
                    </p:nvPicPr>
                    <p:blipFill>
                      <a:blip r:embed="rId4"/>
                      <a:stretch>
                        <a:fillRect/>
                      </a:stretch>
                    </p:blipFill>
                    <p:spPr>
                      <a:xfrm>
                        <a:off x="863600" y="2103438"/>
                        <a:ext cx="2524125" cy="1712912"/>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8008"/>
                                        </p:tgtEl>
                                        <p:attrNameLst>
                                          <p:attrName>style.visibility</p:attrName>
                                        </p:attrNameLst>
                                      </p:cBhvr>
                                      <p:to>
                                        <p:strVal val="visible"/>
                                      </p:to>
                                    </p:set>
                                    <p:animEffect transition="in" filter="fade">
                                      <p:cBhvr>
                                        <p:cTn id="7" dur="500"/>
                                        <p:tgtEl>
                                          <p:spTgt spid="76800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68006"/>
                                        </p:tgtEl>
                                        <p:attrNameLst>
                                          <p:attrName>style.visibility</p:attrName>
                                        </p:attrNameLst>
                                      </p:cBhvr>
                                      <p:to>
                                        <p:strVal val="visible"/>
                                      </p:to>
                                    </p:set>
                                    <p:animEffect transition="in" filter="fade">
                                      <p:cBhvr>
                                        <p:cTn id="10" dur="500"/>
                                        <p:tgtEl>
                                          <p:spTgt spid="76800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68004"/>
                                        </p:tgtEl>
                                        <p:attrNameLst>
                                          <p:attrName>style.visibility</p:attrName>
                                        </p:attrNameLst>
                                      </p:cBhvr>
                                      <p:to>
                                        <p:strVal val="visible"/>
                                      </p:to>
                                    </p:set>
                                    <p:animEffect transition="in" filter="fade">
                                      <p:cBhvr>
                                        <p:cTn id="15" dur="500"/>
                                        <p:tgtEl>
                                          <p:spTgt spid="76800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68005"/>
                                        </p:tgtEl>
                                        <p:attrNameLst>
                                          <p:attrName>style.visibility</p:attrName>
                                        </p:attrNameLst>
                                      </p:cBhvr>
                                      <p:to>
                                        <p:strVal val="visible"/>
                                      </p:to>
                                    </p:set>
                                    <p:animEffect transition="in" filter="fade">
                                      <p:cBhvr>
                                        <p:cTn id="18" dur="500"/>
                                        <p:tgtEl>
                                          <p:spTgt spid="76800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68003"/>
                                        </p:tgtEl>
                                        <p:attrNameLst>
                                          <p:attrName>style.visibility</p:attrName>
                                        </p:attrNameLst>
                                      </p:cBhvr>
                                      <p:to>
                                        <p:strVal val="visible"/>
                                      </p:to>
                                    </p:set>
                                    <p:animEffect transition="in" filter="fade">
                                      <p:cBhvr>
                                        <p:cTn id="23" dur="500"/>
                                        <p:tgtEl>
                                          <p:spTgt spid="7680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03" grpId="0"/>
      <p:bldP spid="768005" grpId="0"/>
      <p:bldP spid="76800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日期占位符 1"/>
          <p:cNvSpPr txBox="1">
            <a:spLocks noGrp="1"/>
          </p:cNvSpPr>
          <p:nvPr>
            <p:ph type="dt" sz="half" idx="10"/>
          </p:nvPr>
        </p:nvSpPr>
        <p:spPr bwMode="auto">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911CBFB3-73AC-4358-BA61-C7A62798A6A8}"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45059" name="灯片编号占位符 2"/>
          <p:cNvSpPr txBox="1">
            <a:spLocks noGrp="1"/>
          </p:cNvSpPr>
          <p:nvPr>
            <p:ph type="sldNum" sz="quarter" idx="11"/>
          </p:nvPr>
        </p:nvSpPr>
        <p:spPr>
          <a:xfrm>
            <a:off x="61913" y="6589713"/>
            <a:ext cx="909637" cy="230187"/>
          </a:xfrm>
          <a:ln/>
        </p:spPr>
        <p:txBody>
          <a:bodyPr/>
          <a:lstStyle>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fld id="{9A0DB2DC-4C9A-4742-B13C-FB6460FD3503}" type="slidenum">
              <a:rPr lang="en-US" altLang="zh-CN" sz="1600" dirty="0">
                <a:solidFill>
                  <a:srgbClr val="252543"/>
                </a:solidFill>
                <a:latin typeface="Arial" panose="020B0604020202020204" pitchFamily="34" charset="0"/>
                <a:ea typeface="方正综艺简体" pitchFamily="2" charset="-122"/>
              </a:rPr>
            </a:fld>
            <a:endParaRPr lang="en-US" altLang="zh-CN" sz="1600" dirty="0">
              <a:solidFill>
                <a:srgbClr val="252543"/>
              </a:solidFill>
              <a:latin typeface="Arial" panose="020B0604020202020204" pitchFamily="34" charset="0"/>
              <a:ea typeface="方正综艺简体" pitchFamily="2" charset="-122"/>
            </a:endParaRPr>
          </a:p>
        </p:txBody>
      </p:sp>
      <p:sp>
        <p:nvSpPr>
          <p:cNvPr id="45060" name="Rectangle 2"/>
          <p:cNvSpPr/>
          <p:nvPr/>
        </p:nvSpPr>
        <p:spPr>
          <a:xfrm>
            <a:off x="323850" y="195263"/>
            <a:ext cx="7342188" cy="519112"/>
          </a:xfrm>
          <a:prstGeom prst="rect">
            <a:avLst/>
          </a:prstGeom>
          <a:noFill/>
          <a:ln w="9525">
            <a:noFill/>
          </a:ln>
        </p:spPr>
        <p:txBody>
          <a:bodyPr>
            <a:spAutoFit/>
          </a:bodyPr>
          <a:p>
            <a:pPr eaLnBrk="1" hangingPunct="1"/>
            <a:r>
              <a:rPr lang="zh-CN" altLang="en-US" sz="2800" dirty="0">
                <a:solidFill>
                  <a:schemeClr val="bg1"/>
                </a:solidFill>
                <a:latin typeface="Arial" panose="020B0604020202020204" pitchFamily="34" charset="0"/>
                <a:ea typeface="黑体" panose="02010609060101010101" pitchFamily="2" charset="-122"/>
              </a:rPr>
              <a:t>数字图像处理</a:t>
            </a:r>
            <a:endParaRPr lang="zh-CN" altLang="en-US" sz="2800" dirty="0">
              <a:solidFill>
                <a:schemeClr val="bg1"/>
              </a:solidFill>
              <a:latin typeface="Arial" panose="020B0604020202020204" pitchFamily="34" charset="0"/>
              <a:ea typeface="黑体" panose="02010609060101010101" pitchFamily="2" charset="-122"/>
            </a:endParaRPr>
          </a:p>
        </p:txBody>
      </p:sp>
      <p:sp>
        <p:nvSpPr>
          <p:cNvPr id="45061" name="Rectangle 3"/>
          <p:cNvSpPr/>
          <p:nvPr/>
        </p:nvSpPr>
        <p:spPr>
          <a:xfrm>
            <a:off x="1173163" y="936625"/>
            <a:ext cx="5870575" cy="1143000"/>
          </a:xfrm>
          <a:prstGeom prst="rect">
            <a:avLst/>
          </a:prstGeom>
          <a:noFill/>
          <a:ln w="9525">
            <a:noFill/>
          </a:ln>
        </p:spPr>
        <p:txBody>
          <a:bodyPr anchor="ctr" anchorCtr="0"/>
          <a:p>
            <a:pPr eaLnBrk="1" hangingPunct="1"/>
            <a:r>
              <a:rPr lang="zh-CN" altLang="en-US" sz="3200" b="0" dirty="0">
                <a:solidFill>
                  <a:srgbClr val="990000"/>
                </a:solidFill>
                <a:latin typeface="Arial" panose="020B0604020202020204" pitchFamily="34" charset="0"/>
                <a:ea typeface="黑体" panose="02010609060101010101" pitchFamily="2" charset="-122"/>
              </a:rPr>
              <a:t>什么是数字图像？</a:t>
            </a:r>
            <a:endParaRPr lang="zh-CN" altLang="en-US" sz="3200" b="0" dirty="0">
              <a:solidFill>
                <a:srgbClr val="990000"/>
              </a:solidFill>
              <a:latin typeface="Arial" panose="020B0604020202020204" pitchFamily="34" charset="0"/>
              <a:ea typeface="黑体" panose="02010609060101010101" pitchFamily="2" charset="-122"/>
            </a:endParaRPr>
          </a:p>
        </p:txBody>
      </p:sp>
      <p:pic>
        <p:nvPicPr>
          <p:cNvPr id="45062" name="Picture 4"/>
          <p:cNvPicPr>
            <a:picLocks noChangeAspect="1"/>
          </p:cNvPicPr>
          <p:nvPr/>
        </p:nvPicPr>
        <p:blipFill>
          <a:blip r:embed="rId1">
            <a:lum bright="57999" contrast="-70000"/>
          </a:blip>
          <a:stretch>
            <a:fillRect/>
          </a:stretch>
        </p:blipFill>
        <p:spPr>
          <a:xfrm>
            <a:off x="7824788" y="4365625"/>
            <a:ext cx="960437" cy="1570038"/>
          </a:xfrm>
          <a:prstGeom prst="rect">
            <a:avLst/>
          </a:prstGeom>
          <a:noFill/>
          <a:ln w="9525">
            <a:noFill/>
          </a:ln>
        </p:spPr>
      </p:pic>
      <p:sp>
        <p:nvSpPr>
          <p:cNvPr id="770053" name="Rectangle 5"/>
          <p:cNvSpPr/>
          <p:nvPr/>
        </p:nvSpPr>
        <p:spPr>
          <a:xfrm>
            <a:off x="1547813" y="2205038"/>
            <a:ext cx="7453312" cy="2057400"/>
          </a:xfrm>
          <a:prstGeom prst="rect">
            <a:avLst/>
          </a:prstGeom>
          <a:noFill/>
          <a:ln w="9525">
            <a:noFill/>
          </a:ln>
        </p:spPr>
        <p:txBody>
          <a:bodyPr>
            <a:spAutoFit/>
          </a:bodyPr>
          <a:p>
            <a:pPr marL="342900" indent="-342900" eaLnBrk="1" hangingPunct="1">
              <a:spcBef>
                <a:spcPct val="20000"/>
              </a:spcBef>
              <a:buClr>
                <a:srgbClr val="FF6600"/>
              </a:buClr>
              <a:buFont typeface="Wingdings" panose="05000000000000000000" pitchFamily="2" charset="2"/>
              <a:buChar char="n"/>
            </a:pPr>
            <a:r>
              <a:rPr lang="en-US" altLang="zh-CN" sz="2800" dirty="0">
                <a:latin typeface="Times New Roman" panose="02020603050405020304" pitchFamily="18" charset="0"/>
                <a:ea typeface="楷体_GB2312" pitchFamily="49" charset="-122"/>
              </a:rPr>
              <a:t> </a:t>
            </a:r>
            <a:r>
              <a:rPr lang="zh-CN" altLang="en-US" sz="2800" dirty="0">
                <a:solidFill>
                  <a:srgbClr val="333399"/>
                </a:solidFill>
                <a:latin typeface="Times New Roman" panose="02020603050405020304" pitchFamily="18" charset="0"/>
                <a:ea typeface="楷体_GB2312" pitchFamily="49" charset="-122"/>
              </a:rPr>
              <a:t>现实世界中的图像？计算机世界中的图像？</a:t>
            </a:r>
            <a:endParaRPr lang="zh-CN" altLang="en-US" sz="2800" dirty="0">
              <a:solidFill>
                <a:srgbClr val="333399"/>
              </a:solidFill>
              <a:latin typeface="Times New Roman" panose="02020603050405020304" pitchFamily="18" charset="0"/>
              <a:ea typeface="楷体_GB2312" pitchFamily="49" charset="-122"/>
            </a:endParaRPr>
          </a:p>
          <a:p>
            <a:pPr marL="342900" indent="-342900" eaLnBrk="1" hangingPunct="1">
              <a:spcBef>
                <a:spcPct val="20000"/>
              </a:spcBef>
              <a:buClr>
                <a:srgbClr val="FF6600"/>
              </a:buClr>
              <a:buFont typeface="Wingdings" panose="05000000000000000000" pitchFamily="2" charset="2"/>
              <a:buChar char="n"/>
            </a:pPr>
            <a:r>
              <a:rPr lang="zh-CN" altLang="en-US" sz="2800" dirty="0">
                <a:solidFill>
                  <a:srgbClr val="333399"/>
                </a:solidFill>
                <a:latin typeface="Times New Roman" panose="02020603050405020304" pitchFamily="18" charset="0"/>
                <a:ea typeface="楷体_GB2312" pitchFamily="49" charset="-122"/>
              </a:rPr>
              <a:t> 图像在计算机内部如何表示？</a:t>
            </a:r>
            <a:endParaRPr lang="zh-CN" altLang="en-US" sz="2800" dirty="0">
              <a:solidFill>
                <a:srgbClr val="333399"/>
              </a:solidFill>
              <a:latin typeface="Times New Roman" panose="02020603050405020304" pitchFamily="18" charset="0"/>
              <a:ea typeface="楷体_GB2312" pitchFamily="49" charset="-122"/>
            </a:endParaRPr>
          </a:p>
          <a:p>
            <a:pPr marL="342900" indent="-342900" eaLnBrk="1" hangingPunct="1">
              <a:spcBef>
                <a:spcPct val="20000"/>
              </a:spcBef>
              <a:buClr>
                <a:srgbClr val="FF6600"/>
              </a:buClr>
              <a:buFont typeface="Wingdings" panose="05000000000000000000" pitchFamily="2" charset="2"/>
              <a:buChar char="n"/>
            </a:pPr>
            <a:r>
              <a:rPr lang="zh-CN" altLang="en-US" sz="2800" dirty="0">
                <a:solidFill>
                  <a:srgbClr val="333399"/>
                </a:solidFill>
                <a:latin typeface="Times New Roman" panose="02020603050405020304" pitchFamily="18" charset="0"/>
                <a:ea typeface="楷体_GB2312" pitchFamily="49" charset="-122"/>
              </a:rPr>
              <a:t> 现实世界中的图像如何转化为数字图像 ？</a:t>
            </a:r>
            <a:endParaRPr lang="zh-CN" altLang="en-US" sz="2800" dirty="0">
              <a:solidFill>
                <a:srgbClr val="333399"/>
              </a:solidFill>
              <a:latin typeface="Times New Roman" panose="02020603050405020304" pitchFamily="18" charset="0"/>
              <a:ea typeface="楷体_GB2312" pitchFamily="49" charset="-122"/>
            </a:endParaRPr>
          </a:p>
          <a:p>
            <a:pPr marL="342900" indent="-342900" eaLnBrk="1" hangingPunct="1">
              <a:spcBef>
                <a:spcPct val="20000"/>
              </a:spcBef>
              <a:buClr>
                <a:srgbClr val="FF6600"/>
              </a:buClr>
              <a:buFont typeface="Wingdings" panose="05000000000000000000" pitchFamily="2" charset="2"/>
              <a:buChar char="n"/>
            </a:pPr>
            <a:r>
              <a:rPr lang="zh-CN" altLang="en-US" sz="2800" dirty="0">
                <a:latin typeface="Times New Roman" panose="02020603050405020304" pitchFamily="18" charset="0"/>
                <a:ea typeface="楷体_GB2312" pitchFamily="49" charset="-122"/>
              </a:rPr>
              <a:t> 图像与图形的区别？</a:t>
            </a:r>
            <a:endParaRPr lang="zh-CN" altLang="en-US" sz="2800" dirty="0">
              <a:latin typeface="Times New Roman" panose="02020603050405020304" pitchFamily="18" charset="0"/>
              <a:ea typeface="楷体_GB2312" pitchFamily="49" charset="-122"/>
            </a:endParaRPr>
          </a:p>
        </p:txBody>
      </p:sp>
      <p:graphicFrame>
        <p:nvGraphicFramePr>
          <p:cNvPr id="770058" name="Object 10"/>
          <p:cNvGraphicFramePr>
            <a:graphicFrameLocks noChangeAspect="1"/>
          </p:cNvGraphicFramePr>
          <p:nvPr/>
        </p:nvGraphicFramePr>
        <p:xfrm>
          <a:off x="893763" y="3825875"/>
          <a:ext cx="558800" cy="287338"/>
        </p:xfrm>
        <a:graphic>
          <a:graphicData uri="http://schemas.openxmlformats.org/presentationml/2006/ole">
            <mc:AlternateContent xmlns:mc="http://schemas.openxmlformats.org/markup-compatibility/2006">
              <mc:Choice xmlns:v="urn:schemas-microsoft-com:vml" Requires="v">
                <p:oleObj spid="_x0000_s3095" name="" r:id="rId2" imgW="981075" imgH="365760" progId="MS_ClipArt_Gallery.2">
                  <p:embed/>
                </p:oleObj>
              </mc:Choice>
              <mc:Fallback>
                <p:oleObj name="" r:id="rId2" imgW="981075" imgH="365760" progId="MS_ClipArt_Gallery.2">
                  <p:embed/>
                  <p:pic>
                    <p:nvPicPr>
                      <p:cNvPr id="0" name="图片 3094"/>
                      <p:cNvPicPr/>
                      <p:nvPr/>
                    </p:nvPicPr>
                    <p:blipFill>
                      <a:blip r:embed="rId3">
                        <a:clrChange>
                          <a:clrFrom>
                            <a:srgbClr val="000000"/>
                          </a:clrFrom>
                          <a:clrTo>
                            <a:srgbClr val="F08644"/>
                          </a:clrTo>
                        </a:clrChange>
                      </a:blip>
                      <a:stretch>
                        <a:fillRect/>
                      </a:stretch>
                    </p:blipFill>
                    <p:spPr>
                      <a:xfrm>
                        <a:off x="893763" y="3825875"/>
                        <a:ext cx="558800" cy="287338"/>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70058"/>
                                        </p:tgtEl>
                                        <p:attrNameLst>
                                          <p:attrName>style.visibility</p:attrName>
                                        </p:attrNameLst>
                                      </p:cBhvr>
                                      <p:to>
                                        <p:strVal val="visible"/>
                                      </p:to>
                                    </p:set>
                                    <p:anim calcmode="lin" valueType="num">
                                      <p:cBhvr additive="base">
                                        <p:cTn id="7" dur="500" fill="hold"/>
                                        <p:tgtEl>
                                          <p:spTgt spid="770058"/>
                                        </p:tgtEl>
                                        <p:attrNameLst>
                                          <p:attrName>ppt_x</p:attrName>
                                        </p:attrNameLst>
                                      </p:cBhvr>
                                      <p:tavLst>
                                        <p:tav tm="0">
                                          <p:val>
                                            <p:strVal val="0-#ppt_w/2"/>
                                          </p:val>
                                        </p:tav>
                                        <p:tav tm="100000">
                                          <p:val>
                                            <p:strVal val="#ppt_x"/>
                                          </p:val>
                                        </p:tav>
                                      </p:tavLst>
                                    </p:anim>
                                    <p:anim calcmode="lin" valueType="num">
                                      <p:cBhvr additive="base">
                                        <p:cTn id="8" dur="500" fill="hold"/>
                                        <p:tgtEl>
                                          <p:spTgt spid="77005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 presetClass="emph" presetSubtype="7" nodeType="afterEffect">
                                  <p:stCondLst>
                                    <p:cond delay="0"/>
                                  </p:stCondLst>
                                  <p:childTnLst>
                                    <p:set>
                                      <p:cBhvr override="childStyle">
                                        <p:cTn id="11" dur="indefinite"/>
                                        <p:tgtEl>
                                          <p:spTgt spid="770053">
                                            <p:txEl>
                                              <p:charRg st="57" end="68"/>
                                            </p:txEl>
                                          </p:spTgt>
                                        </p:tgtEl>
                                        <p:attrNameLst>
                                          <p:attrName>style.fontStyle</p:attrName>
                                        </p:attrNameLst>
                                      </p:cBhvr>
                                      <p:to>
                                        <p:strVal val="italic"/>
                                      </p:to>
                                    </p:set>
                                    <p:set>
                                      <p:cBhvr override="childStyle">
                                        <p:cTn id="12" dur="indefinite"/>
                                        <p:tgtEl>
                                          <p:spTgt spid="770053">
                                            <p:txEl>
                                              <p:charRg st="57" end="68"/>
                                            </p:txEl>
                                          </p:spTgt>
                                        </p:tgtEl>
                                        <p:attrNameLst>
                                          <p:attrName>style.fontWeight</p:attrName>
                                        </p:attrNameLst>
                                      </p:cBhvr>
                                      <p:to>
                                        <p:strVal val="bold"/>
                                      </p:to>
                                    </p:set>
                                    <p:set>
                                      <p:cBhvr override="childStyle">
                                        <p:cTn id="13" dur="indefinite"/>
                                        <p:tgtEl>
                                          <p:spTgt spid="770053">
                                            <p:txEl>
                                              <p:charRg st="57" end="68"/>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3" name="日期占位符 1"/>
          <p:cNvSpPr txBox="1">
            <a:spLocks noGrp="1"/>
          </p:cNvSpPr>
          <p:nvPr>
            <p:ph type="dt" sz="half" idx="10"/>
          </p:nvPr>
        </p:nvSpPr>
        <p:spPr bwMode="auto">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1AEA06F4-E5EE-496B-BEF4-B08B873D4297}"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47107" name="灯片编号占位符 2"/>
          <p:cNvSpPr txBox="1">
            <a:spLocks noGrp="1"/>
          </p:cNvSpPr>
          <p:nvPr>
            <p:ph type="sldNum" sz="quarter" idx="11"/>
          </p:nvPr>
        </p:nvSpPr>
        <p:spPr>
          <a:xfrm>
            <a:off x="61913" y="6589713"/>
            <a:ext cx="909637" cy="230187"/>
          </a:xfrm>
          <a:ln/>
        </p:spPr>
        <p:txBody>
          <a:bodyPr/>
          <a:lstStyle>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fld id="{9A0DB2DC-4C9A-4742-B13C-FB6460FD3503}" type="slidenum">
              <a:rPr lang="en-US" altLang="zh-CN" sz="1600" dirty="0">
                <a:solidFill>
                  <a:srgbClr val="252543"/>
                </a:solidFill>
                <a:latin typeface="Arial" panose="020B0604020202020204" pitchFamily="34" charset="0"/>
                <a:ea typeface="方正综艺简体" pitchFamily="2" charset="-122"/>
              </a:rPr>
            </a:fld>
            <a:endParaRPr lang="en-US" altLang="zh-CN" sz="1600" dirty="0">
              <a:solidFill>
                <a:srgbClr val="252543"/>
              </a:solidFill>
              <a:latin typeface="Arial" panose="020B0604020202020204" pitchFamily="34" charset="0"/>
              <a:ea typeface="方正综艺简体" pitchFamily="2" charset="-122"/>
            </a:endParaRPr>
          </a:p>
        </p:txBody>
      </p:sp>
      <p:sp>
        <p:nvSpPr>
          <p:cNvPr id="47108" name="Rectangle 2"/>
          <p:cNvSpPr/>
          <p:nvPr/>
        </p:nvSpPr>
        <p:spPr>
          <a:xfrm>
            <a:off x="1173163" y="936625"/>
            <a:ext cx="5870575" cy="1143000"/>
          </a:xfrm>
          <a:prstGeom prst="rect">
            <a:avLst/>
          </a:prstGeom>
          <a:noFill/>
          <a:ln w="9525">
            <a:noFill/>
          </a:ln>
        </p:spPr>
        <p:txBody>
          <a:bodyPr anchor="ctr" anchorCtr="0"/>
          <a:p>
            <a:pPr eaLnBrk="1" hangingPunct="1"/>
            <a:r>
              <a:rPr lang="zh-CN" altLang="en-US" sz="3200" b="0" dirty="0">
                <a:solidFill>
                  <a:srgbClr val="990000"/>
                </a:solidFill>
                <a:latin typeface="Arial" panose="020B0604020202020204" pitchFamily="34" charset="0"/>
                <a:ea typeface="黑体" panose="02010609060101010101" pitchFamily="2" charset="-122"/>
              </a:rPr>
              <a:t>图像与图形的区别？</a:t>
            </a:r>
            <a:endParaRPr lang="zh-CN" altLang="en-US" sz="3200" b="0" dirty="0">
              <a:solidFill>
                <a:srgbClr val="990000"/>
              </a:solidFill>
              <a:latin typeface="Arial" panose="020B0604020202020204" pitchFamily="34" charset="0"/>
              <a:ea typeface="黑体" panose="02010609060101010101" pitchFamily="2" charset="-122"/>
            </a:endParaRPr>
          </a:p>
        </p:txBody>
      </p:sp>
      <p:sp>
        <p:nvSpPr>
          <p:cNvPr id="47109" name="Rectangle 3"/>
          <p:cNvSpPr/>
          <p:nvPr/>
        </p:nvSpPr>
        <p:spPr>
          <a:xfrm>
            <a:off x="323850" y="195263"/>
            <a:ext cx="7342188" cy="519112"/>
          </a:xfrm>
          <a:prstGeom prst="rect">
            <a:avLst/>
          </a:prstGeom>
          <a:noFill/>
          <a:ln w="9525">
            <a:noFill/>
          </a:ln>
        </p:spPr>
        <p:txBody>
          <a:bodyPr>
            <a:spAutoFit/>
          </a:bodyPr>
          <a:p>
            <a:pPr eaLnBrk="1" hangingPunct="1"/>
            <a:r>
              <a:rPr lang="zh-CN" altLang="en-US" sz="2800" dirty="0">
                <a:solidFill>
                  <a:schemeClr val="bg1"/>
                </a:solidFill>
                <a:latin typeface="Arial" panose="020B0604020202020204" pitchFamily="34" charset="0"/>
                <a:ea typeface="黑体" panose="02010609060101010101" pitchFamily="2" charset="-122"/>
              </a:rPr>
              <a:t>图像与图形</a:t>
            </a:r>
            <a:endParaRPr lang="zh-CN" altLang="en-US" sz="2800" dirty="0">
              <a:solidFill>
                <a:schemeClr val="bg1"/>
              </a:solidFill>
              <a:latin typeface="Arial" panose="020B0604020202020204" pitchFamily="34" charset="0"/>
              <a:ea typeface="黑体" panose="02010609060101010101" pitchFamily="2" charset="-122"/>
            </a:endParaRPr>
          </a:p>
        </p:txBody>
      </p:sp>
      <p:graphicFrame>
        <p:nvGraphicFramePr>
          <p:cNvPr id="772100" name="Group 4"/>
          <p:cNvGraphicFramePr>
            <a:graphicFrameLocks noGrp="1"/>
          </p:cNvGraphicFramePr>
          <p:nvPr/>
        </p:nvGraphicFramePr>
        <p:xfrm>
          <a:off x="1173163" y="2254250"/>
          <a:ext cx="7286625" cy="3286125"/>
        </p:xfrm>
        <a:graphic>
          <a:graphicData uri="http://schemas.openxmlformats.org/drawingml/2006/table">
            <a:tbl>
              <a:tblPr/>
              <a:tblGrid>
                <a:gridCol w="1382712"/>
                <a:gridCol w="2720975"/>
                <a:gridCol w="3182938"/>
              </a:tblGrid>
              <a:tr h="396286">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2" charset="-122"/>
                        </a:rPr>
                        <a:t>区别</a:t>
                      </a:r>
                      <a:endPar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2" charset="-122"/>
                      </a:endParaRPr>
                    </a:p>
                  </a:txBody>
                  <a:tcPr marT="45725" marB="45725" horzOverflow="overflow">
                    <a:lnL cap="flat">
                      <a:noFill/>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4A8D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2" charset="-122"/>
                        </a:rPr>
                        <a:t>图像</a:t>
                      </a:r>
                      <a:endPar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2" charset="-122"/>
                      </a:endParaRPr>
                    </a:p>
                  </a:txBody>
                  <a:tcPr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FAA7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2" charset="-122"/>
                        </a:rPr>
                        <a:t>图形</a:t>
                      </a:r>
                      <a:endPar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2" charset="-122"/>
                      </a:endParaRPr>
                    </a:p>
                  </a:txBody>
                  <a:tcPr marT="45725" marB="45725" anchor="ctr" horzOverflow="overflow">
                    <a:lnL w="12700" cap="flat" cmpd="sng" algn="ctr">
                      <a:solidFill>
                        <a:schemeClr val="tx1"/>
                      </a:solidFill>
                      <a:prstDash val="solid"/>
                      <a:round/>
                      <a:headEnd type="none" w="med" len="med"/>
                      <a:tailEnd type="none" w="med" len="med"/>
                    </a:lnL>
                    <a:lnR cap="flat">
                      <a:noFill/>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9CC9C"/>
                    </a:solidFill>
                  </a:tcPr>
                </a:tc>
              </a:tr>
              <a:tr h="365802">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rPr>
                        <a:t>产生于</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endParaRPr>
                    </a:p>
                  </a:txBody>
                  <a:tcPr marT="45725" marB="45725"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CDE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1800" b="1" i="0" u="none" strike="noStrike" cap="none" normalizeH="0" baseline="0">
                        <a:ln>
                          <a:noFill/>
                        </a:ln>
                        <a:solidFill>
                          <a:schemeClr val="tx1"/>
                        </a:solidFill>
                        <a:effectLst/>
                        <a:latin typeface="Arial" panose="020B0604020202020204" pitchFamily="34" charset="0"/>
                        <a:ea typeface="楷体_GB2312" pitchFamily="49"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1C7"/>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1800" b="1" i="0" u="none" strike="noStrike" cap="none" normalizeH="0" baseline="0">
                        <a:ln>
                          <a:noFill/>
                        </a:ln>
                        <a:solidFill>
                          <a:schemeClr val="tx1"/>
                        </a:solidFill>
                        <a:effectLst/>
                        <a:latin typeface="Arial" panose="020B0604020202020204" pitchFamily="34" charset="0"/>
                        <a:ea typeface="楷体_GB2312" pitchFamily="49" charset="-122"/>
                      </a:endParaRPr>
                    </a:p>
                  </a:txBody>
                  <a:tcPr marT="45725" marB="45725"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EDD1"/>
                    </a:solidFill>
                  </a:tcPr>
                </a:tc>
              </a:tr>
              <a:tr h="365802">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rPr>
                        <a:t>描述对象</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endParaRPr>
                    </a:p>
                  </a:txBody>
                  <a:tcPr marT="45725" marB="45725"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CDE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1800" b="1" i="0" u="none" strike="noStrike" cap="none" normalizeH="0" baseline="0">
                        <a:ln>
                          <a:noFill/>
                        </a:ln>
                        <a:solidFill>
                          <a:schemeClr val="tx1"/>
                        </a:solidFill>
                        <a:effectLst/>
                        <a:latin typeface="Arial" panose="020B0604020202020204" pitchFamily="34" charset="0"/>
                        <a:ea typeface="楷体_GB2312" pitchFamily="49"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1C7"/>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1800" b="1" i="0" u="none" strike="noStrike" cap="none" normalizeH="0" baseline="0">
                        <a:ln>
                          <a:noFill/>
                        </a:ln>
                        <a:solidFill>
                          <a:schemeClr val="tx1"/>
                        </a:solidFill>
                        <a:effectLst/>
                        <a:latin typeface="Arial" panose="020B0604020202020204" pitchFamily="34" charset="0"/>
                        <a:ea typeface="楷体_GB2312" pitchFamily="49" charset="-122"/>
                      </a:endParaRPr>
                    </a:p>
                  </a:txBody>
                  <a:tcPr marT="45725" marB="45725"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EDD1"/>
                    </a:solidFill>
                  </a:tcPr>
                </a:tc>
              </a:tr>
              <a:tr h="365802">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rPr>
                        <a:t>描述方式</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endParaRPr>
                    </a:p>
                  </a:txBody>
                  <a:tcPr marT="45725" marB="45725"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CDE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1800" b="1" i="0" u="none" strike="noStrike" cap="none" normalizeH="0" baseline="0">
                        <a:ln>
                          <a:noFill/>
                        </a:ln>
                        <a:solidFill>
                          <a:schemeClr val="tx1"/>
                        </a:solidFill>
                        <a:effectLst/>
                        <a:latin typeface="Arial" panose="020B0604020202020204" pitchFamily="34" charset="0"/>
                        <a:ea typeface="楷体_GB2312" pitchFamily="49"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1C7"/>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1800" b="1" i="0" u="none" strike="noStrike" cap="none" normalizeH="0" baseline="0">
                        <a:ln>
                          <a:noFill/>
                        </a:ln>
                        <a:solidFill>
                          <a:schemeClr val="tx1"/>
                        </a:solidFill>
                        <a:effectLst/>
                        <a:latin typeface="Arial" panose="020B0604020202020204" pitchFamily="34" charset="0"/>
                        <a:ea typeface="楷体_GB2312" pitchFamily="49" charset="-122"/>
                      </a:endParaRPr>
                    </a:p>
                  </a:txBody>
                  <a:tcPr marT="45725" marB="45725"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EDD1"/>
                    </a:solidFill>
                  </a:tcPr>
                </a:tc>
              </a:tr>
              <a:tr h="365802">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rPr>
                        <a:t>编辑单位</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endParaRPr>
                    </a:p>
                  </a:txBody>
                  <a:tcPr marT="45725" marB="45725"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CDE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1800" b="1" i="0" u="none" strike="noStrike" cap="none" normalizeH="0" baseline="0">
                        <a:ln>
                          <a:noFill/>
                        </a:ln>
                        <a:solidFill>
                          <a:schemeClr val="tx1"/>
                        </a:solidFill>
                        <a:effectLst/>
                        <a:latin typeface="Arial" panose="020B0604020202020204" pitchFamily="34" charset="0"/>
                        <a:ea typeface="楷体_GB2312" pitchFamily="49"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1C7"/>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1800" b="1" i="0" u="none" strike="noStrike" cap="none" normalizeH="0" baseline="0">
                        <a:ln>
                          <a:noFill/>
                        </a:ln>
                        <a:solidFill>
                          <a:schemeClr val="tx1"/>
                        </a:solidFill>
                        <a:effectLst/>
                        <a:latin typeface="Arial" panose="020B0604020202020204" pitchFamily="34" charset="0"/>
                        <a:ea typeface="楷体_GB2312" pitchFamily="49" charset="-122"/>
                      </a:endParaRPr>
                    </a:p>
                  </a:txBody>
                  <a:tcPr marT="45725" marB="45725"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EDD1"/>
                    </a:solidFill>
                  </a:tcPr>
                </a:tc>
              </a:tr>
              <a:tr h="365802">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rPr>
                        <a:t>处理方法</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endParaRPr>
                    </a:p>
                  </a:txBody>
                  <a:tcPr marT="45725" marB="45725"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CDE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1800" b="1" i="0" u="none" strike="noStrike" cap="none" normalizeH="0" baseline="0">
                        <a:ln>
                          <a:noFill/>
                        </a:ln>
                        <a:solidFill>
                          <a:schemeClr val="tx1"/>
                        </a:solidFill>
                        <a:effectLst/>
                        <a:latin typeface="Arial" panose="020B0604020202020204" pitchFamily="34" charset="0"/>
                        <a:ea typeface="楷体_GB2312" pitchFamily="49"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1C7"/>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Arial" panose="020B0604020202020204" pitchFamily="34" charset="0"/>
                        <a:ea typeface="楷体_GB2312" pitchFamily="49" charset="-122"/>
                      </a:endParaRPr>
                    </a:p>
                  </a:txBody>
                  <a:tcPr marT="45725" marB="45725"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EDD1"/>
                    </a:solidFill>
                  </a:tcPr>
                </a:tc>
              </a:tr>
              <a:tr h="69502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rPr>
                        <a:t>应用于</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endParaRPr>
                    </a:p>
                  </a:txBody>
                  <a:tcPr marT="45725" marB="45725"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CDE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altLang="zh-CN" sz="1800" b="1" i="0" u="none" strike="noStrike" cap="none" normalizeH="0" baseline="0">
                        <a:ln>
                          <a:noFill/>
                        </a:ln>
                        <a:solidFill>
                          <a:schemeClr val="tx1"/>
                        </a:solidFill>
                        <a:effectLst/>
                        <a:latin typeface="Arial" panose="020B0604020202020204" pitchFamily="34" charset="0"/>
                        <a:ea typeface="楷体_GB2312" pitchFamily="49" charset="-122"/>
                      </a:endParaRPr>
                    </a:p>
                    <a:p>
                      <a:pPr marL="0" marR="0" lvl="0" indent="0" algn="l" defTabSz="914400" rtl="0" eaLnBrk="1" fontAlgn="base" latinLnBrk="0" hangingPunct="1">
                        <a:lnSpc>
                          <a:spcPct val="100000"/>
                        </a:lnSpc>
                        <a:spcBef>
                          <a:spcPct val="20000"/>
                        </a:spcBef>
                        <a:spcAft>
                          <a:spcPct val="0"/>
                        </a:spcAft>
                        <a:buClrTx/>
                        <a:buSzTx/>
                        <a:buFontTx/>
                        <a:buNone/>
                      </a:pPr>
                      <a:endParaRPr kumimoji="0" lang="en-US" altLang="zh-CN" sz="1800" b="1" i="0" u="none" strike="noStrike" cap="none" normalizeH="0" baseline="0">
                        <a:ln>
                          <a:noFill/>
                        </a:ln>
                        <a:solidFill>
                          <a:schemeClr val="tx1"/>
                        </a:solidFill>
                        <a:effectLst/>
                        <a:latin typeface="Arial" panose="020B0604020202020204" pitchFamily="34" charset="0"/>
                        <a:ea typeface="楷体_GB2312" pitchFamily="49"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1C7"/>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Arial" panose="020B0604020202020204" pitchFamily="34" charset="0"/>
                        <a:ea typeface="楷体_GB2312" pitchFamily="49" charset="-122"/>
                      </a:endParaRPr>
                    </a:p>
                  </a:txBody>
                  <a:tcPr marT="45725" marB="45725"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EDD1"/>
                    </a:solidFill>
                  </a:tcPr>
                </a:tc>
              </a:tr>
              <a:tr h="365802">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rPr>
                        <a:t>存储格式</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endParaRPr>
                    </a:p>
                  </a:txBody>
                  <a:tcPr marT="45725" marB="45725"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6CDE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1600" b="1" i="0" u="none" strike="noStrike" cap="none" normalizeH="0" baseline="0">
                        <a:ln>
                          <a:noFill/>
                        </a:ln>
                        <a:solidFill>
                          <a:schemeClr val="tx1"/>
                        </a:solidFill>
                        <a:effectLst/>
                        <a:latin typeface="Arial" panose="020B0604020202020204" pitchFamily="34" charset="0"/>
                        <a:ea typeface="楷体_GB2312" pitchFamily="49"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BE1C7"/>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1600" b="1" i="0" u="none" strike="noStrike" cap="none" normalizeH="0" baseline="0">
                        <a:ln>
                          <a:noFill/>
                        </a:ln>
                        <a:solidFill>
                          <a:schemeClr val="tx1"/>
                        </a:solidFill>
                        <a:effectLst/>
                        <a:latin typeface="Arial" panose="020B0604020202020204" pitchFamily="34" charset="0"/>
                        <a:ea typeface="楷体_GB2312" pitchFamily="49" charset="-122"/>
                      </a:endParaRPr>
                    </a:p>
                  </a:txBody>
                  <a:tcPr marT="45725" marB="45725"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D8EDD1"/>
                    </a:solidFill>
                  </a:tcPr>
                </a:tc>
              </a:tr>
            </a:tbl>
          </a:graphicData>
        </a:graphic>
      </p:graphicFrame>
      <p:graphicFrame>
        <p:nvGraphicFramePr>
          <p:cNvPr id="772146" name="Group 50"/>
          <p:cNvGraphicFramePr>
            <a:graphicFrameLocks noGrp="1"/>
          </p:cNvGraphicFramePr>
          <p:nvPr/>
        </p:nvGraphicFramePr>
        <p:xfrm>
          <a:off x="2555875" y="2649538"/>
          <a:ext cx="5903913" cy="365125"/>
        </p:xfrm>
        <a:graphic>
          <a:graphicData uri="http://schemas.openxmlformats.org/drawingml/2006/table">
            <a:tbl>
              <a:tblPr/>
              <a:tblGrid>
                <a:gridCol w="2720975"/>
                <a:gridCol w="3182938"/>
              </a:tblGrid>
              <a:tr h="36512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rPr>
                        <a:t>客观自然</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endParaRPr>
                    </a:p>
                  </a:txBody>
                  <a:tcPr marT="45413" marB="454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1C7"/>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1800" b="1" i="0" u="none" strike="noStrike" cap="none" normalizeH="0" baseline="0">
                        <a:ln>
                          <a:noFill/>
                        </a:ln>
                        <a:solidFill>
                          <a:schemeClr val="tx1"/>
                        </a:solidFill>
                        <a:effectLst/>
                        <a:latin typeface="Arial" panose="020B0604020202020204" pitchFamily="34" charset="0"/>
                        <a:ea typeface="楷体_GB2312" pitchFamily="49" charset="-122"/>
                      </a:endParaRPr>
                    </a:p>
                  </a:txBody>
                  <a:tcPr marT="45413" marB="45413"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EDD1"/>
                    </a:solidFill>
                  </a:tcPr>
                </a:tc>
              </a:tr>
            </a:tbl>
          </a:graphicData>
        </a:graphic>
      </p:graphicFrame>
      <p:graphicFrame>
        <p:nvGraphicFramePr>
          <p:cNvPr id="772154" name="Group 58"/>
          <p:cNvGraphicFramePr>
            <a:graphicFrameLocks noGrp="1"/>
          </p:cNvGraphicFramePr>
          <p:nvPr/>
        </p:nvGraphicFramePr>
        <p:xfrm>
          <a:off x="2555875" y="3014663"/>
          <a:ext cx="5903913" cy="365125"/>
        </p:xfrm>
        <a:graphic>
          <a:graphicData uri="http://schemas.openxmlformats.org/drawingml/2006/table">
            <a:tbl>
              <a:tblPr/>
              <a:tblGrid>
                <a:gridCol w="2720975"/>
                <a:gridCol w="3182938"/>
              </a:tblGrid>
              <a:tr h="36512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rPr>
                        <a:t>实物、实景</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endParaRPr>
                    </a:p>
                  </a:txBody>
                  <a:tcPr marT="45413" marB="454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1C7"/>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1800" b="1" i="0" u="none" strike="noStrike" cap="none" normalizeH="0" baseline="0">
                        <a:ln>
                          <a:noFill/>
                        </a:ln>
                        <a:solidFill>
                          <a:schemeClr val="tx1"/>
                        </a:solidFill>
                        <a:effectLst/>
                        <a:latin typeface="Arial" panose="020B0604020202020204" pitchFamily="34" charset="0"/>
                        <a:ea typeface="楷体_GB2312" pitchFamily="49" charset="-122"/>
                      </a:endParaRPr>
                    </a:p>
                  </a:txBody>
                  <a:tcPr marT="45413" marB="45413"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EDD1"/>
                    </a:solidFill>
                  </a:tcPr>
                </a:tc>
              </a:tr>
            </a:tbl>
          </a:graphicData>
        </a:graphic>
      </p:graphicFrame>
      <p:graphicFrame>
        <p:nvGraphicFramePr>
          <p:cNvPr id="772162" name="Group 66"/>
          <p:cNvGraphicFramePr>
            <a:graphicFrameLocks noGrp="1"/>
          </p:cNvGraphicFramePr>
          <p:nvPr/>
        </p:nvGraphicFramePr>
        <p:xfrm>
          <a:off x="2555875" y="3382963"/>
          <a:ext cx="5903913" cy="365125"/>
        </p:xfrm>
        <a:graphic>
          <a:graphicData uri="http://schemas.openxmlformats.org/drawingml/2006/table">
            <a:tbl>
              <a:tblPr/>
              <a:tblGrid>
                <a:gridCol w="2720975"/>
                <a:gridCol w="3182938"/>
              </a:tblGrid>
              <a:tr h="36512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rPr>
                        <a:t>像素矩阵</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endParaRPr>
                    </a:p>
                  </a:txBody>
                  <a:tcPr marT="45413" marB="454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1C7"/>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1800" b="1" i="0" u="none" strike="noStrike" cap="none" normalizeH="0" baseline="0">
                        <a:ln>
                          <a:noFill/>
                        </a:ln>
                        <a:solidFill>
                          <a:schemeClr val="tx1"/>
                        </a:solidFill>
                        <a:effectLst/>
                        <a:latin typeface="Arial" panose="020B0604020202020204" pitchFamily="34" charset="0"/>
                        <a:ea typeface="楷体_GB2312" pitchFamily="49" charset="-122"/>
                      </a:endParaRPr>
                    </a:p>
                  </a:txBody>
                  <a:tcPr marT="45413" marB="45413"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EDD1"/>
                    </a:solidFill>
                  </a:tcPr>
                </a:tc>
              </a:tr>
            </a:tbl>
          </a:graphicData>
        </a:graphic>
      </p:graphicFrame>
      <p:graphicFrame>
        <p:nvGraphicFramePr>
          <p:cNvPr id="772170" name="Group 74"/>
          <p:cNvGraphicFramePr>
            <a:graphicFrameLocks noGrp="1"/>
          </p:cNvGraphicFramePr>
          <p:nvPr/>
        </p:nvGraphicFramePr>
        <p:xfrm>
          <a:off x="2555875" y="3748088"/>
          <a:ext cx="5903913" cy="365125"/>
        </p:xfrm>
        <a:graphic>
          <a:graphicData uri="http://schemas.openxmlformats.org/drawingml/2006/table">
            <a:tbl>
              <a:tblPr/>
              <a:tblGrid>
                <a:gridCol w="2720975"/>
                <a:gridCol w="3182938"/>
              </a:tblGrid>
              <a:tr h="36512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rPr>
                        <a:t>像素</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endParaRPr>
                    </a:p>
                  </a:txBody>
                  <a:tcPr marT="45413" marB="454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1C7"/>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1800" b="1" i="0" u="none" strike="noStrike" cap="none" normalizeH="0" baseline="0">
                        <a:ln>
                          <a:noFill/>
                        </a:ln>
                        <a:solidFill>
                          <a:schemeClr val="tx1"/>
                        </a:solidFill>
                        <a:effectLst/>
                        <a:latin typeface="Arial" panose="020B0604020202020204" pitchFamily="34" charset="0"/>
                        <a:ea typeface="楷体_GB2312" pitchFamily="49" charset="-122"/>
                      </a:endParaRPr>
                    </a:p>
                  </a:txBody>
                  <a:tcPr marT="45413" marB="45413"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EDD1"/>
                    </a:solidFill>
                  </a:tcPr>
                </a:tc>
              </a:tr>
            </a:tbl>
          </a:graphicData>
        </a:graphic>
      </p:graphicFrame>
      <p:graphicFrame>
        <p:nvGraphicFramePr>
          <p:cNvPr id="772178" name="Group 82"/>
          <p:cNvGraphicFramePr>
            <a:graphicFrameLocks noGrp="1"/>
          </p:cNvGraphicFramePr>
          <p:nvPr/>
        </p:nvGraphicFramePr>
        <p:xfrm>
          <a:off x="2555875" y="4113213"/>
          <a:ext cx="5903913" cy="365125"/>
        </p:xfrm>
        <a:graphic>
          <a:graphicData uri="http://schemas.openxmlformats.org/drawingml/2006/table">
            <a:tbl>
              <a:tblPr/>
              <a:tblGrid>
                <a:gridCol w="2720975"/>
                <a:gridCol w="3182938"/>
              </a:tblGrid>
              <a:tr h="36512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rPr>
                        <a:t>基于统计规律的变换为主</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endParaRPr>
                    </a:p>
                  </a:txBody>
                  <a:tcPr marT="45413" marB="454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1C7"/>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Arial" panose="020B0604020202020204" pitchFamily="34" charset="0"/>
                        <a:ea typeface="楷体_GB2312" pitchFamily="49" charset="-122"/>
                      </a:endParaRPr>
                    </a:p>
                  </a:txBody>
                  <a:tcPr marT="45413" marB="45413"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EDD1"/>
                    </a:solidFill>
                  </a:tcPr>
                </a:tc>
              </a:tr>
            </a:tbl>
          </a:graphicData>
        </a:graphic>
      </p:graphicFrame>
      <p:graphicFrame>
        <p:nvGraphicFramePr>
          <p:cNvPr id="772186" name="Group 90"/>
          <p:cNvGraphicFramePr>
            <a:graphicFrameLocks noGrp="1"/>
          </p:cNvGraphicFramePr>
          <p:nvPr/>
        </p:nvGraphicFramePr>
        <p:xfrm>
          <a:off x="2555875" y="4478338"/>
          <a:ext cx="5903913" cy="692150"/>
        </p:xfrm>
        <a:graphic>
          <a:graphicData uri="http://schemas.openxmlformats.org/drawingml/2006/table">
            <a:tbl>
              <a:tblPr/>
              <a:tblGrid>
                <a:gridCol w="2720975"/>
                <a:gridCol w="3182938"/>
              </a:tblGrid>
              <a:tr h="69215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rPr>
                        <a:t>真实景物，如照片</a:t>
                      </a:r>
                      <a:endPar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1C7"/>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Arial" panose="020B0604020202020204" pitchFamily="34"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EDD1"/>
                    </a:solidFill>
                  </a:tcPr>
                </a:tc>
              </a:tr>
            </a:tbl>
          </a:graphicData>
        </a:graphic>
      </p:graphicFrame>
      <p:graphicFrame>
        <p:nvGraphicFramePr>
          <p:cNvPr id="772194" name="Group 98"/>
          <p:cNvGraphicFramePr>
            <a:graphicFrameLocks noGrp="1"/>
          </p:cNvGraphicFramePr>
          <p:nvPr/>
        </p:nvGraphicFramePr>
        <p:xfrm>
          <a:off x="2555875" y="5170488"/>
          <a:ext cx="5903913" cy="365125"/>
        </p:xfrm>
        <a:graphic>
          <a:graphicData uri="http://schemas.openxmlformats.org/drawingml/2006/table">
            <a:tbl>
              <a:tblPr/>
              <a:tblGrid>
                <a:gridCol w="2720975"/>
                <a:gridCol w="3182938"/>
              </a:tblGrid>
              <a:tr h="36512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800" b="1" i="0" u="none" strike="noStrike" cap="none" normalizeH="0" baseline="0">
                          <a:ln>
                            <a:noFill/>
                          </a:ln>
                          <a:solidFill>
                            <a:schemeClr val="tx1"/>
                          </a:solidFill>
                          <a:effectLst/>
                          <a:latin typeface="Arial" panose="020B0604020202020204" pitchFamily="34" charset="0"/>
                          <a:ea typeface="楷体_GB2312" pitchFamily="49" charset="-122"/>
                        </a:rPr>
                        <a:t>位图</a:t>
                      </a:r>
                      <a:r>
                        <a:rPr kumimoji="0" lang="zh-CN" altLang="en-US" sz="1600" b="1" i="0" u="none" strike="noStrike" cap="none" normalizeH="0" baseline="0">
                          <a:ln>
                            <a:noFill/>
                          </a:ln>
                          <a:solidFill>
                            <a:schemeClr val="tx1"/>
                          </a:solidFill>
                          <a:effectLst/>
                          <a:latin typeface="Arial" panose="020B0604020202020204" pitchFamily="34" charset="0"/>
                          <a:ea typeface="楷体_GB2312" pitchFamily="49" charset="-122"/>
                        </a:rPr>
                        <a:t>（</a:t>
                      </a:r>
                      <a:r>
                        <a:rPr kumimoji="0" lang="en-US" altLang="zh-CN" sz="1600" b="1" i="0" u="none" strike="noStrike" cap="none" normalizeH="0" baseline="0">
                          <a:ln>
                            <a:noFill/>
                          </a:ln>
                          <a:solidFill>
                            <a:schemeClr val="tx1"/>
                          </a:solidFill>
                          <a:effectLst/>
                          <a:latin typeface="Arial" panose="020B0604020202020204" pitchFamily="34" charset="0"/>
                          <a:ea typeface="楷体_GB2312" pitchFamily="49" charset="-122"/>
                        </a:rPr>
                        <a:t>BMP</a:t>
                      </a:r>
                      <a:r>
                        <a:rPr kumimoji="0" lang="zh-CN" altLang="en-US" sz="1600" b="1" i="0" u="none" strike="noStrike" cap="none" normalizeH="0" baseline="0">
                          <a:ln>
                            <a:noFill/>
                          </a:ln>
                          <a:solidFill>
                            <a:schemeClr val="tx1"/>
                          </a:solidFill>
                          <a:effectLst/>
                          <a:latin typeface="Arial" panose="020B0604020202020204" pitchFamily="34" charset="0"/>
                          <a:ea typeface="楷体_GB2312" pitchFamily="49" charset="-122"/>
                        </a:rPr>
                        <a:t>、</a:t>
                      </a:r>
                      <a:r>
                        <a:rPr kumimoji="0" lang="en-US" altLang="zh-CN" sz="1600" b="1" i="0" u="none" strike="noStrike" cap="none" normalizeH="0" baseline="0">
                          <a:ln>
                            <a:noFill/>
                          </a:ln>
                          <a:solidFill>
                            <a:schemeClr val="tx1"/>
                          </a:solidFill>
                          <a:effectLst/>
                          <a:latin typeface="Arial" panose="020B0604020202020204" pitchFamily="34" charset="0"/>
                          <a:ea typeface="楷体_GB2312" pitchFamily="49" charset="-122"/>
                        </a:rPr>
                        <a:t>GIF</a:t>
                      </a:r>
                      <a:r>
                        <a:rPr kumimoji="0" lang="zh-CN" altLang="en-US" sz="1600" b="1" i="0" u="none" strike="noStrike" cap="none" normalizeH="0" baseline="0">
                          <a:ln>
                            <a:noFill/>
                          </a:ln>
                          <a:solidFill>
                            <a:schemeClr val="tx1"/>
                          </a:solidFill>
                          <a:effectLst/>
                          <a:latin typeface="Arial" panose="020B0604020202020204" pitchFamily="34" charset="0"/>
                          <a:ea typeface="楷体_GB2312" pitchFamily="49" charset="-122"/>
                        </a:rPr>
                        <a:t>、</a:t>
                      </a:r>
                      <a:r>
                        <a:rPr kumimoji="0" lang="en-US" altLang="zh-CN" sz="1600" b="1" i="0" u="none" strike="noStrike" cap="none" normalizeH="0" baseline="0">
                          <a:ln>
                            <a:noFill/>
                          </a:ln>
                          <a:solidFill>
                            <a:schemeClr val="tx1"/>
                          </a:solidFill>
                          <a:effectLst/>
                          <a:latin typeface="Arial" panose="020B0604020202020204" pitchFamily="34" charset="0"/>
                          <a:ea typeface="楷体_GB2312" pitchFamily="49" charset="-122"/>
                        </a:rPr>
                        <a:t>JPG</a:t>
                      </a:r>
                      <a:r>
                        <a:rPr kumimoji="0" lang="zh-CN" altLang="en-US" sz="1600" b="1" i="0" u="none" strike="noStrike" cap="none" normalizeH="0" baseline="0">
                          <a:ln>
                            <a:noFill/>
                          </a:ln>
                          <a:solidFill>
                            <a:schemeClr val="tx1"/>
                          </a:solidFill>
                          <a:effectLst/>
                          <a:latin typeface="Arial" panose="020B0604020202020204" pitchFamily="34" charset="0"/>
                          <a:ea typeface="楷体_GB2312" pitchFamily="49" charset="-122"/>
                        </a:rPr>
                        <a:t>）</a:t>
                      </a:r>
                      <a:endParaRPr kumimoji="0" lang="zh-CN" altLang="en-US" sz="1600" b="1" i="0" u="none" strike="noStrike" cap="none" normalizeH="0" baseline="0">
                        <a:ln>
                          <a:noFill/>
                        </a:ln>
                        <a:solidFill>
                          <a:schemeClr val="tx1"/>
                        </a:solidFill>
                        <a:effectLst/>
                        <a:latin typeface="Arial" panose="020B0604020202020204" pitchFamily="34" charset="0"/>
                        <a:ea typeface="楷体_GB2312" pitchFamily="49" charset="-122"/>
                      </a:endParaRPr>
                    </a:p>
                  </a:txBody>
                  <a:tcPr marT="45413" marB="454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BE1C7"/>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1600" b="1" i="0" u="none" strike="noStrike" cap="none" normalizeH="0" baseline="0">
                        <a:ln>
                          <a:noFill/>
                        </a:ln>
                        <a:solidFill>
                          <a:schemeClr val="tx1"/>
                        </a:solidFill>
                        <a:effectLst/>
                        <a:latin typeface="Arial" panose="020B0604020202020204" pitchFamily="34" charset="0"/>
                        <a:ea typeface="楷体_GB2312" pitchFamily="49" charset="-122"/>
                      </a:endParaRPr>
                    </a:p>
                  </a:txBody>
                  <a:tcPr marT="45413" marB="45413"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D8EDD1"/>
                    </a:solidFill>
                  </a:tcPr>
                </a:tc>
              </a:tr>
            </a:tbl>
          </a:graphicData>
        </a:graphic>
      </p:graphicFrame>
      <p:sp>
        <p:nvSpPr>
          <p:cNvPr id="772202" name="Rectangle 106"/>
          <p:cNvSpPr/>
          <p:nvPr/>
        </p:nvSpPr>
        <p:spPr>
          <a:xfrm>
            <a:off x="5276850" y="2632075"/>
            <a:ext cx="2486025" cy="366713"/>
          </a:xfrm>
          <a:prstGeom prst="rect">
            <a:avLst/>
          </a:prstGeom>
          <a:noFill/>
          <a:ln w="9525">
            <a:noFill/>
          </a:ln>
        </p:spPr>
        <p:txBody>
          <a:bodyPr wrap="none">
            <a:spAutoFit/>
          </a:bodyPr>
          <a:p>
            <a:pPr marL="342900" indent="-342900" eaLnBrk="1" hangingPunct="1">
              <a:spcBef>
                <a:spcPct val="20000"/>
              </a:spcBef>
            </a:pPr>
            <a:r>
              <a:rPr lang="zh-CN" altLang="en-US" sz="1800" dirty="0">
                <a:latin typeface="Times New Roman" panose="02020603050405020304" pitchFamily="18" charset="0"/>
                <a:ea typeface="楷体_GB2312" pitchFamily="49" charset="-122"/>
              </a:rPr>
              <a:t>主观人为（抽象概念）</a:t>
            </a:r>
            <a:endParaRPr lang="zh-CN" altLang="en-US" sz="1800" dirty="0">
              <a:latin typeface="Times New Roman" panose="02020603050405020304" pitchFamily="18" charset="0"/>
              <a:ea typeface="楷体_GB2312" pitchFamily="49" charset="-122"/>
            </a:endParaRPr>
          </a:p>
        </p:txBody>
      </p:sp>
      <p:sp>
        <p:nvSpPr>
          <p:cNvPr id="772203" name="Rectangle 107"/>
          <p:cNvSpPr/>
          <p:nvPr/>
        </p:nvSpPr>
        <p:spPr>
          <a:xfrm>
            <a:off x="5292725" y="2998788"/>
            <a:ext cx="874713" cy="366712"/>
          </a:xfrm>
          <a:prstGeom prst="rect">
            <a:avLst/>
          </a:prstGeom>
          <a:noFill/>
          <a:ln w="9525">
            <a:noFill/>
          </a:ln>
        </p:spPr>
        <p:txBody>
          <a:bodyPr wrap="none">
            <a:spAutoFit/>
          </a:bodyPr>
          <a:p>
            <a:pPr marL="342900" indent="-342900" eaLnBrk="1" hangingPunct="1">
              <a:spcBef>
                <a:spcPct val="20000"/>
              </a:spcBef>
            </a:pPr>
            <a:r>
              <a:rPr lang="zh-CN" altLang="en-US" sz="1800" dirty="0">
                <a:latin typeface="Times New Roman" panose="02020603050405020304" pitchFamily="18" charset="0"/>
                <a:ea typeface="楷体_GB2312" pitchFamily="49" charset="-122"/>
              </a:rPr>
              <a:t>非实物</a:t>
            </a:r>
            <a:endParaRPr lang="zh-CN" altLang="en-US" sz="1800" dirty="0">
              <a:latin typeface="Times New Roman" panose="02020603050405020304" pitchFamily="18" charset="0"/>
              <a:ea typeface="楷体_GB2312" pitchFamily="49" charset="-122"/>
            </a:endParaRPr>
          </a:p>
        </p:txBody>
      </p:sp>
      <p:sp>
        <p:nvSpPr>
          <p:cNvPr id="772204" name="Rectangle 108"/>
          <p:cNvSpPr/>
          <p:nvPr/>
        </p:nvSpPr>
        <p:spPr>
          <a:xfrm>
            <a:off x="5276850" y="3382963"/>
            <a:ext cx="1104900" cy="366712"/>
          </a:xfrm>
          <a:prstGeom prst="rect">
            <a:avLst/>
          </a:prstGeom>
          <a:noFill/>
          <a:ln w="9525">
            <a:noFill/>
          </a:ln>
        </p:spPr>
        <p:txBody>
          <a:bodyPr wrap="none">
            <a:spAutoFit/>
          </a:bodyPr>
          <a:p>
            <a:pPr marL="342900" indent="-342900" eaLnBrk="1" hangingPunct="1">
              <a:spcBef>
                <a:spcPct val="20000"/>
              </a:spcBef>
            </a:pPr>
            <a:r>
              <a:rPr lang="zh-CN" altLang="en-US" sz="1800" dirty="0">
                <a:latin typeface="Times New Roman" panose="02020603050405020304" pitchFamily="18" charset="0"/>
                <a:ea typeface="楷体_GB2312" pitchFamily="49" charset="-122"/>
              </a:rPr>
              <a:t>数学模型</a:t>
            </a:r>
            <a:endParaRPr lang="zh-CN" altLang="en-US" sz="1800" dirty="0">
              <a:latin typeface="Times New Roman" panose="02020603050405020304" pitchFamily="18" charset="0"/>
              <a:ea typeface="楷体_GB2312" pitchFamily="49" charset="-122"/>
            </a:endParaRPr>
          </a:p>
        </p:txBody>
      </p:sp>
      <p:sp>
        <p:nvSpPr>
          <p:cNvPr id="772205" name="Rectangle 109"/>
          <p:cNvSpPr/>
          <p:nvPr/>
        </p:nvSpPr>
        <p:spPr>
          <a:xfrm>
            <a:off x="5276850" y="3743325"/>
            <a:ext cx="1104900" cy="366713"/>
          </a:xfrm>
          <a:prstGeom prst="rect">
            <a:avLst/>
          </a:prstGeom>
          <a:noFill/>
          <a:ln w="9525">
            <a:noFill/>
          </a:ln>
        </p:spPr>
        <p:txBody>
          <a:bodyPr wrap="none">
            <a:spAutoFit/>
          </a:bodyPr>
          <a:p>
            <a:pPr marL="342900" indent="-342900" eaLnBrk="1" hangingPunct="1">
              <a:spcBef>
                <a:spcPct val="20000"/>
              </a:spcBef>
            </a:pPr>
            <a:r>
              <a:rPr lang="zh-CN" altLang="en-US" sz="1800" dirty="0">
                <a:latin typeface="Times New Roman" panose="02020603050405020304" pitchFamily="18" charset="0"/>
                <a:ea typeface="楷体_GB2312" pitchFamily="49" charset="-122"/>
              </a:rPr>
              <a:t>几何元素</a:t>
            </a:r>
            <a:endParaRPr lang="zh-CN" altLang="en-US" sz="1800" dirty="0">
              <a:latin typeface="Times New Roman" panose="02020603050405020304" pitchFamily="18" charset="0"/>
              <a:ea typeface="楷体_GB2312" pitchFamily="49" charset="-122"/>
            </a:endParaRPr>
          </a:p>
        </p:txBody>
      </p:sp>
      <p:sp>
        <p:nvSpPr>
          <p:cNvPr id="772206" name="Rectangle 110"/>
          <p:cNvSpPr/>
          <p:nvPr/>
        </p:nvSpPr>
        <p:spPr>
          <a:xfrm>
            <a:off x="5292725" y="4108450"/>
            <a:ext cx="1104900" cy="366713"/>
          </a:xfrm>
          <a:prstGeom prst="rect">
            <a:avLst/>
          </a:prstGeom>
          <a:noFill/>
          <a:ln w="9525">
            <a:noFill/>
          </a:ln>
        </p:spPr>
        <p:txBody>
          <a:bodyPr wrap="none">
            <a:spAutoFit/>
          </a:bodyPr>
          <a:p>
            <a:pPr marL="342900" indent="-342900" eaLnBrk="1" hangingPunct="1">
              <a:spcBef>
                <a:spcPct val="20000"/>
              </a:spcBef>
            </a:pPr>
            <a:r>
              <a:rPr lang="zh-CN" altLang="en-US" sz="1800" dirty="0">
                <a:latin typeface="Times New Roman" panose="02020603050405020304" pitchFamily="18" charset="0"/>
                <a:ea typeface="楷体_GB2312" pitchFamily="49" charset="-122"/>
              </a:rPr>
              <a:t>几何计算</a:t>
            </a:r>
            <a:endParaRPr lang="zh-CN" altLang="en-US" sz="1800" dirty="0">
              <a:latin typeface="Times New Roman" panose="02020603050405020304" pitchFamily="18" charset="0"/>
              <a:ea typeface="楷体_GB2312" pitchFamily="49" charset="-122"/>
            </a:endParaRPr>
          </a:p>
        </p:txBody>
      </p:sp>
      <p:sp>
        <p:nvSpPr>
          <p:cNvPr id="772207" name="Rectangle 111"/>
          <p:cNvSpPr/>
          <p:nvPr/>
        </p:nvSpPr>
        <p:spPr>
          <a:xfrm>
            <a:off x="5276850" y="4483100"/>
            <a:ext cx="3121025" cy="641350"/>
          </a:xfrm>
          <a:prstGeom prst="rect">
            <a:avLst/>
          </a:prstGeom>
          <a:noFill/>
          <a:ln w="9525">
            <a:noFill/>
          </a:ln>
        </p:spPr>
        <p:txBody>
          <a:bodyPr>
            <a:spAutoFit/>
          </a:bodyPr>
          <a:p>
            <a:pPr eaLnBrk="1" hangingPunct="1">
              <a:spcBef>
                <a:spcPct val="20000"/>
              </a:spcBef>
            </a:pPr>
            <a:r>
              <a:rPr lang="zh-CN" altLang="en-US" sz="1800" dirty="0">
                <a:latin typeface="Times New Roman" panose="02020603050405020304" pitchFamily="18" charset="0"/>
                <a:ea typeface="楷体_GB2312" pitchFamily="49" charset="-122"/>
              </a:rPr>
              <a:t>几何对象，如机械工程图、建筑设计图、测绘地图</a:t>
            </a:r>
            <a:endParaRPr lang="zh-CN" altLang="en-US" sz="1800" dirty="0">
              <a:latin typeface="Times New Roman" panose="02020603050405020304" pitchFamily="18" charset="0"/>
              <a:ea typeface="楷体_GB2312" pitchFamily="49" charset="-122"/>
            </a:endParaRPr>
          </a:p>
        </p:txBody>
      </p:sp>
      <p:sp>
        <p:nvSpPr>
          <p:cNvPr id="772208" name="Rectangle 112"/>
          <p:cNvSpPr/>
          <p:nvPr/>
        </p:nvSpPr>
        <p:spPr>
          <a:xfrm>
            <a:off x="5292725" y="5165725"/>
            <a:ext cx="2441575" cy="366713"/>
          </a:xfrm>
          <a:prstGeom prst="rect">
            <a:avLst/>
          </a:prstGeom>
          <a:noFill/>
          <a:ln w="9525">
            <a:noFill/>
          </a:ln>
        </p:spPr>
        <p:txBody>
          <a:bodyPr wrap="none">
            <a:spAutoFit/>
          </a:bodyPr>
          <a:p>
            <a:pPr marL="342900" indent="-342900" eaLnBrk="1" hangingPunct="1">
              <a:spcBef>
                <a:spcPct val="20000"/>
              </a:spcBef>
            </a:pPr>
            <a:r>
              <a:rPr lang="zh-CN" altLang="en-US" sz="1800" dirty="0">
                <a:latin typeface="Times New Roman" panose="02020603050405020304" pitchFamily="18" charset="0"/>
                <a:ea typeface="楷体_GB2312" pitchFamily="49" charset="-122"/>
              </a:rPr>
              <a:t>矢量图（</a:t>
            </a:r>
            <a:r>
              <a:rPr lang="en-US" altLang="zh-CN" sz="1600" dirty="0">
                <a:latin typeface="Arial" panose="020B0604020202020204" pitchFamily="34" charset="0"/>
                <a:ea typeface="楷体_GB2312" pitchFamily="49" charset="-122"/>
              </a:rPr>
              <a:t>DWG</a:t>
            </a:r>
            <a:r>
              <a:rPr lang="zh-CN" altLang="en-US" sz="1600" dirty="0">
                <a:latin typeface="Arial" panose="020B0604020202020204" pitchFamily="34" charset="0"/>
                <a:ea typeface="楷体_GB2312" pitchFamily="49" charset="-122"/>
              </a:rPr>
              <a:t>、</a:t>
            </a:r>
            <a:r>
              <a:rPr lang="en-US" altLang="zh-CN" sz="1600" dirty="0">
                <a:latin typeface="Arial" panose="020B0604020202020204" pitchFamily="34" charset="0"/>
                <a:ea typeface="楷体_GB2312" pitchFamily="49" charset="-122"/>
              </a:rPr>
              <a:t>DXF</a:t>
            </a:r>
            <a:r>
              <a:rPr lang="zh-CN" altLang="en-US" sz="1800" dirty="0">
                <a:latin typeface="Times New Roman" panose="02020603050405020304" pitchFamily="18" charset="0"/>
                <a:ea typeface="楷体_GB2312" pitchFamily="49" charset="-122"/>
              </a:rPr>
              <a:t>）</a:t>
            </a:r>
            <a:endParaRPr lang="zh-CN" altLang="en-US" sz="1800" dirty="0">
              <a:latin typeface="Times New Roman" panose="02020603050405020304" pitchFamily="18" charset="0"/>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2146"/>
                                        </p:tgtEl>
                                        <p:attrNameLst>
                                          <p:attrName>style.visibility</p:attrName>
                                        </p:attrNameLst>
                                      </p:cBhvr>
                                      <p:to>
                                        <p:strVal val="visible"/>
                                      </p:to>
                                    </p:set>
                                    <p:animEffect transition="in" filter="fade">
                                      <p:cBhvr>
                                        <p:cTn id="7" dur="500"/>
                                        <p:tgtEl>
                                          <p:spTgt spid="7721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72202"/>
                                        </p:tgtEl>
                                        <p:attrNameLst>
                                          <p:attrName>style.visibility</p:attrName>
                                        </p:attrNameLst>
                                      </p:cBhvr>
                                      <p:to>
                                        <p:strVal val="visible"/>
                                      </p:to>
                                    </p:set>
                                    <p:animEffect transition="in" filter="fade">
                                      <p:cBhvr>
                                        <p:cTn id="12" dur="500"/>
                                        <p:tgtEl>
                                          <p:spTgt spid="77220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72154"/>
                                        </p:tgtEl>
                                        <p:attrNameLst>
                                          <p:attrName>style.visibility</p:attrName>
                                        </p:attrNameLst>
                                      </p:cBhvr>
                                      <p:to>
                                        <p:strVal val="visible"/>
                                      </p:to>
                                    </p:set>
                                    <p:animEffect transition="in" filter="fade">
                                      <p:cBhvr>
                                        <p:cTn id="17" dur="500"/>
                                        <p:tgtEl>
                                          <p:spTgt spid="77215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72203"/>
                                        </p:tgtEl>
                                        <p:attrNameLst>
                                          <p:attrName>style.visibility</p:attrName>
                                        </p:attrNameLst>
                                      </p:cBhvr>
                                      <p:to>
                                        <p:strVal val="visible"/>
                                      </p:to>
                                    </p:set>
                                    <p:animEffect transition="in" filter="fade">
                                      <p:cBhvr>
                                        <p:cTn id="22" dur="500"/>
                                        <p:tgtEl>
                                          <p:spTgt spid="77220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72162"/>
                                        </p:tgtEl>
                                        <p:attrNameLst>
                                          <p:attrName>style.visibility</p:attrName>
                                        </p:attrNameLst>
                                      </p:cBhvr>
                                      <p:to>
                                        <p:strVal val="visible"/>
                                      </p:to>
                                    </p:set>
                                    <p:animEffect transition="in" filter="fade">
                                      <p:cBhvr>
                                        <p:cTn id="27" dur="500"/>
                                        <p:tgtEl>
                                          <p:spTgt spid="77216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72204"/>
                                        </p:tgtEl>
                                        <p:attrNameLst>
                                          <p:attrName>style.visibility</p:attrName>
                                        </p:attrNameLst>
                                      </p:cBhvr>
                                      <p:to>
                                        <p:strVal val="visible"/>
                                      </p:to>
                                    </p:set>
                                    <p:animEffect transition="in" filter="fade">
                                      <p:cBhvr>
                                        <p:cTn id="32" dur="500"/>
                                        <p:tgtEl>
                                          <p:spTgt spid="77220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72170"/>
                                        </p:tgtEl>
                                        <p:attrNameLst>
                                          <p:attrName>style.visibility</p:attrName>
                                        </p:attrNameLst>
                                      </p:cBhvr>
                                      <p:to>
                                        <p:strVal val="visible"/>
                                      </p:to>
                                    </p:set>
                                    <p:animEffect transition="in" filter="fade">
                                      <p:cBhvr>
                                        <p:cTn id="37" dur="500"/>
                                        <p:tgtEl>
                                          <p:spTgt spid="77217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72205"/>
                                        </p:tgtEl>
                                        <p:attrNameLst>
                                          <p:attrName>style.visibility</p:attrName>
                                        </p:attrNameLst>
                                      </p:cBhvr>
                                      <p:to>
                                        <p:strVal val="visible"/>
                                      </p:to>
                                    </p:set>
                                    <p:animEffect transition="in" filter="fade">
                                      <p:cBhvr>
                                        <p:cTn id="42" dur="500"/>
                                        <p:tgtEl>
                                          <p:spTgt spid="77220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72178"/>
                                        </p:tgtEl>
                                        <p:attrNameLst>
                                          <p:attrName>style.visibility</p:attrName>
                                        </p:attrNameLst>
                                      </p:cBhvr>
                                      <p:to>
                                        <p:strVal val="visible"/>
                                      </p:to>
                                    </p:set>
                                    <p:animEffect transition="in" filter="fade">
                                      <p:cBhvr>
                                        <p:cTn id="47" dur="500"/>
                                        <p:tgtEl>
                                          <p:spTgt spid="77217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72206"/>
                                        </p:tgtEl>
                                        <p:attrNameLst>
                                          <p:attrName>style.visibility</p:attrName>
                                        </p:attrNameLst>
                                      </p:cBhvr>
                                      <p:to>
                                        <p:strVal val="visible"/>
                                      </p:to>
                                    </p:set>
                                    <p:animEffect transition="in" filter="fade">
                                      <p:cBhvr>
                                        <p:cTn id="52" dur="500"/>
                                        <p:tgtEl>
                                          <p:spTgt spid="77220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72186"/>
                                        </p:tgtEl>
                                        <p:attrNameLst>
                                          <p:attrName>style.visibility</p:attrName>
                                        </p:attrNameLst>
                                      </p:cBhvr>
                                      <p:to>
                                        <p:strVal val="visible"/>
                                      </p:to>
                                    </p:set>
                                    <p:animEffect transition="in" filter="fade">
                                      <p:cBhvr>
                                        <p:cTn id="57" dur="500"/>
                                        <p:tgtEl>
                                          <p:spTgt spid="77218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72207"/>
                                        </p:tgtEl>
                                        <p:attrNameLst>
                                          <p:attrName>style.visibility</p:attrName>
                                        </p:attrNameLst>
                                      </p:cBhvr>
                                      <p:to>
                                        <p:strVal val="visible"/>
                                      </p:to>
                                    </p:set>
                                    <p:animEffect transition="in" filter="fade">
                                      <p:cBhvr>
                                        <p:cTn id="62" dur="500"/>
                                        <p:tgtEl>
                                          <p:spTgt spid="77220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772194"/>
                                        </p:tgtEl>
                                        <p:attrNameLst>
                                          <p:attrName>style.visibility</p:attrName>
                                        </p:attrNameLst>
                                      </p:cBhvr>
                                      <p:to>
                                        <p:strVal val="visible"/>
                                      </p:to>
                                    </p:set>
                                    <p:animEffect transition="in" filter="fade">
                                      <p:cBhvr>
                                        <p:cTn id="67" dur="500"/>
                                        <p:tgtEl>
                                          <p:spTgt spid="77219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772208"/>
                                        </p:tgtEl>
                                        <p:attrNameLst>
                                          <p:attrName>style.visibility</p:attrName>
                                        </p:attrNameLst>
                                      </p:cBhvr>
                                      <p:to>
                                        <p:strVal val="visible"/>
                                      </p:to>
                                    </p:set>
                                    <p:animEffect transition="in" filter="fade">
                                      <p:cBhvr>
                                        <p:cTn id="72" dur="500"/>
                                        <p:tgtEl>
                                          <p:spTgt spid="772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2202" grpId="0"/>
      <p:bldP spid="772203" grpId="0"/>
      <p:bldP spid="772204" grpId="0"/>
      <p:bldP spid="772205" grpId="0"/>
      <p:bldP spid="772206" grpId="0"/>
      <p:bldP spid="772207" grpId="0"/>
      <p:bldP spid="77220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日期占位符 1"/>
          <p:cNvSpPr txBox="1">
            <a:spLocks noGrp="1"/>
          </p:cNvSpPr>
          <p:nvPr>
            <p:ph type="dt" sz="half" idx="10"/>
          </p:nvPr>
        </p:nvSpPr>
        <p:spPr bwMode="auto">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35A170EC-C249-4034-9AC5-135818E73CB1}"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48131" name="灯片编号占位符 2"/>
          <p:cNvSpPr txBox="1">
            <a:spLocks noGrp="1"/>
          </p:cNvSpPr>
          <p:nvPr>
            <p:ph type="sldNum" sz="quarter" idx="11"/>
          </p:nvPr>
        </p:nvSpPr>
        <p:spPr>
          <a:xfrm>
            <a:off x="61913" y="6589713"/>
            <a:ext cx="909637" cy="230187"/>
          </a:xfrm>
          <a:ln/>
        </p:spPr>
        <p:txBody>
          <a:bodyPr/>
          <a:lstStyle>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fld id="{9A0DB2DC-4C9A-4742-B13C-FB6460FD3503}" type="slidenum">
              <a:rPr lang="en-US" altLang="zh-CN" sz="1600" dirty="0">
                <a:solidFill>
                  <a:srgbClr val="252543"/>
                </a:solidFill>
                <a:latin typeface="Arial" panose="020B0604020202020204" pitchFamily="34" charset="0"/>
                <a:ea typeface="方正综艺简体" pitchFamily="2" charset="-122"/>
              </a:rPr>
            </a:fld>
            <a:endParaRPr lang="en-US" altLang="zh-CN" sz="1600" dirty="0">
              <a:solidFill>
                <a:srgbClr val="252543"/>
              </a:solidFill>
              <a:latin typeface="Arial" panose="020B0604020202020204" pitchFamily="34" charset="0"/>
              <a:ea typeface="方正综艺简体" pitchFamily="2" charset="-122"/>
            </a:endParaRPr>
          </a:p>
        </p:txBody>
      </p:sp>
      <p:sp>
        <p:nvSpPr>
          <p:cNvPr id="48132" name="Rectangle 2"/>
          <p:cNvSpPr/>
          <p:nvPr/>
        </p:nvSpPr>
        <p:spPr>
          <a:xfrm>
            <a:off x="323850" y="195263"/>
            <a:ext cx="7342188" cy="519112"/>
          </a:xfrm>
          <a:prstGeom prst="rect">
            <a:avLst/>
          </a:prstGeom>
          <a:noFill/>
          <a:ln w="9525">
            <a:noFill/>
          </a:ln>
        </p:spPr>
        <p:txBody>
          <a:bodyPr>
            <a:spAutoFit/>
          </a:bodyPr>
          <a:p>
            <a:pPr eaLnBrk="1" hangingPunct="1"/>
            <a:r>
              <a:rPr lang="zh-CN" altLang="en-US" sz="2800" dirty="0">
                <a:solidFill>
                  <a:schemeClr val="bg1"/>
                </a:solidFill>
                <a:latin typeface="Arial" panose="020B0604020202020204" pitchFamily="34" charset="0"/>
                <a:ea typeface="黑体" panose="02010609060101010101" pitchFamily="2" charset="-122"/>
              </a:rPr>
              <a:t>数字图像处理概述</a:t>
            </a:r>
            <a:endParaRPr lang="zh-CN" altLang="en-US" sz="2800" dirty="0">
              <a:solidFill>
                <a:schemeClr val="bg1"/>
              </a:solidFill>
              <a:latin typeface="Arial" panose="020B0604020202020204" pitchFamily="34" charset="0"/>
              <a:ea typeface="黑体" panose="02010609060101010101" pitchFamily="2" charset="-122"/>
            </a:endParaRPr>
          </a:p>
        </p:txBody>
      </p:sp>
      <p:sp>
        <p:nvSpPr>
          <p:cNvPr id="48133" name="Rectangle 3"/>
          <p:cNvSpPr/>
          <p:nvPr/>
        </p:nvSpPr>
        <p:spPr>
          <a:xfrm>
            <a:off x="1173163" y="936625"/>
            <a:ext cx="5870575" cy="1143000"/>
          </a:xfrm>
          <a:prstGeom prst="rect">
            <a:avLst/>
          </a:prstGeom>
          <a:noFill/>
          <a:ln w="9525">
            <a:noFill/>
          </a:ln>
        </p:spPr>
        <p:txBody>
          <a:bodyPr anchor="ctr" anchorCtr="0"/>
          <a:p>
            <a:pPr eaLnBrk="1" hangingPunct="1"/>
            <a:r>
              <a:rPr lang="zh-CN" altLang="en-US" sz="3200" b="0" dirty="0">
                <a:solidFill>
                  <a:srgbClr val="D87A24"/>
                </a:solidFill>
                <a:latin typeface="Arial" panose="020B0604020202020204" pitchFamily="34" charset="0"/>
                <a:ea typeface="黑体" panose="02010609060101010101" pitchFamily="2" charset="-122"/>
              </a:rPr>
              <a:t>主要内容</a:t>
            </a:r>
            <a:endParaRPr lang="zh-CN" altLang="en-US" sz="3200" b="0" dirty="0">
              <a:solidFill>
                <a:srgbClr val="D87A24"/>
              </a:solidFill>
              <a:latin typeface="Arial" panose="020B0604020202020204" pitchFamily="34" charset="0"/>
              <a:ea typeface="黑体" panose="02010609060101010101" pitchFamily="2" charset="-122"/>
            </a:endParaRPr>
          </a:p>
        </p:txBody>
      </p:sp>
      <p:sp>
        <p:nvSpPr>
          <p:cNvPr id="705540" name="Rectangle 4"/>
          <p:cNvSpPr/>
          <p:nvPr/>
        </p:nvSpPr>
        <p:spPr>
          <a:xfrm>
            <a:off x="1654175" y="2168525"/>
            <a:ext cx="7058025" cy="2357438"/>
          </a:xfrm>
          <a:prstGeom prst="rect">
            <a:avLst/>
          </a:prstGeom>
          <a:noFill/>
          <a:ln w="9525">
            <a:noFill/>
          </a:ln>
        </p:spPr>
        <p:txBody>
          <a:bodyPr>
            <a:spAutoFit/>
          </a:bodyPr>
          <a:p>
            <a:pPr marL="342900" indent="-342900" eaLnBrk="1" hangingPunct="1">
              <a:spcBef>
                <a:spcPct val="20000"/>
              </a:spcBef>
              <a:buClr>
                <a:srgbClr val="FF6600"/>
              </a:buClr>
              <a:buFont typeface="Wingdings" panose="05000000000000000000" pitchFamily="2" charset="2"/>
              <a:buChar char="n"/>
            </a:pPr>
            <a:r>
              <a:rPr lang="zh-CN" altLang="en-US" sz="3200" dirty="0">
                <a:latin typeface="Times New Roman" panose="02020603050405020304" pitchFamily="18" charset="0"/>
                <a:ea typeface="楷体_GB2312" pitchFamily="49" charset="-122"/>
              </a:rPr>
              <a:t>什么是数字图像？ </a:t>
            </a:r>
            <a:endParaRPr lang="zh-CN" altLang="en-US" sz="3200" dirty="0">
              <a:latin typeface="Times New Roman" panose="02020603050405020304" pitchFamily="18" charset="0"/>
              <a:ea typeface="楷体_GB2312" pitchFamily="49" charset="-122"/>
            </a:endParaRPr>
          </a:p>
          <a:p>
            <a:pPr marL="342900" indent="-342900" eaLnBrk="1" hangingPunct="1">
              <a:spcBef>
                <a:spcPct val="20000"/>
              </a:spcBef>
              <a:buClr>
                <a:srgbClr val="FF6600"/>
              </a:buClr>
              <a:buFont typeface="Wingdings" panose="05000000000000000000" pitchFamily="2" charset="2"/>
              <a:buChar char="n"/>
            </a:pPr>
            <a:r>
              <a:rPr lang="zh-CN" altLang="en-US" sz="3200" dirty="0">
                <a:latin typeface="Times New Roman" panose="02020603050405020304" pitchFamily="18" charset="0"/>
                <a:ea typeface="楷体_GB2312" pitchFamily="49" charset="-122"/>
              </a:rPr>
              <a:t>数字图像处理的研究内容</a:t>
            </a:r>
            <a:endParaRPr lang="zh-CN" altLang="en-US" sz="3200" dirty="0">
              <a:latin typeface="Times New Roman" panose="02020603050405020304" pitchFamily="18" charset="0"/>
              <a:ea typeface="楷体_GB2312" pitchFamily="49" charset="-122"/>
            </a:endParaRPr>
          </a:p>
          <a:p>
            <a:pPr marL="342900" indent="-342900" eaLnBrk="1" hangingPunct="1">
              <a:spcBef>
                <a:spcPct val="20000"/>
              </a:spcBef>
              <a:buClr>
                <a:srgbClr val="FF6600"/>
              </a:buClr>
              <a:buFont typeface="Wingdings" panose="05000000000000000000" pitchFamily="2" charset="2"/>
              <a:buChar char="n"/>
            </a:pPr>
            <a:r>
              <a:rPr lang="zh-CN" altLang="en-US" sz="3200" dirty="0">
                <a:latin typeface="Times New Roman" panose="02020603050405020304" pitchFamily="18" charset="0"/>
                <a:ea typeface="楷体_GB2312" pitchFamily="49" charset="-122"/>
              </a:rPr>
              <a:t>与其他相关学科的关系（知识结构） </a:t>
            </a:r>
            <a:endParaRPr lang="zh-CN" altLang="en-US" sz="3200" dirty="0">
              <a:latin typeface="Times New Roman" panose="02020603050405020304" pitchFamily="18" charset="0"/>
              <a:ea typeface="楷体_GB2312" pitchFamily="49" charset="-122"/>
            </a:endParaRPr>
          </a:p>
          <a:p>
            <a:pPr marL="342900" indent="-342900" eaLnBrk="1" hangingPunct="1">
              <a:spcBef>
                <a:spcPct val="20000"/>
              </a:spcBef>
              <a:buClr>
                <a:srgbClr val="FF6600"/>
              </a:buClr>
              <a:buFont typeface="Wingdings" panose="05000000000000000000" pitchFamily="2" charset="2"/>
              <a:buChar char="n"/>
            </a:pPr>
            <a:r>
              <a:rPr lang="zh-CN" altLang="en-US" sz="3200" dirty="0">
                <a:latin typeface="Times New Roman" panose="02020603050405020304" pitchFamily="18" charset="0"/>
                <a:ea typeface="楷体_GB2312" pitchFamily="49" charset="-122"/>
              </a:rPr>
              <a:t>不断拓展的应用领域</a:t>
            </a:r>
            <a:endParaRPr lang="zh-CN" altLang="en-US" sz="3200" dirty="0">
              <a:latin typeface="Times New Roman" panose="02020603050405020304" pitchFamily="18" charset="0"/>
              <a:ea typeface="楷体_GB2312" pitchFamily="49" charset="-122"/>
            </a:endParaRPr>
          </a:p>
        </p:txBody>
      </p:sp>
      <p:graphicFrame>
        <p:nvGraphicFramePr>
          <p:cNvPr id="48135" name="Object 5"/>
          <p:cNvGraphicFramePr>
            <a:graphicFrameLocks noChangeAspect="1"/>
          </p:cNvGraphicFramePr>
          <p:nvPr/>
        </p:nvGraphicFramePr>
        <p:xfrm>
          <a:off x="6523038" y="4492625"/>
          <a:ext cx="2284412" cy="1516063"/>
        </p:xfrm>
        <a:graphic>
          <a:graphicData uri="http://schemas.openxmlformats.org/presentationml/2006/ole">
            <mc:AlternateContent xmlns:mc="http://schemas.openxmlformats.org/markup-compatibility/2006">
              <mc:Choice xmlns:v="urn:schemas-microsoft-com:vml" Requires="v">
                <p:oleObj spid="_x0000_s3096" name="" r:id="rId1" imgW="2305050" imgH="1884680" progId="MS_ClipArt_Gallery.2">
                  <p:embed/>
                </p:oleObj>
              </mc:Choice>
              <mc:Fallback>
                <p:oleObj name="" r:id="rId1" imgW="2305050" imgH="1884680" progId="MS_ClipArt_Gallery.2">
                  <p:embed/>
                  <p:pic>
                    <p:nvPicPr>
                      <p:cNvPr id="0" name="图片 3095"/>
                      <p:cNvPicPr/>
                      <p:nvPr/>
                    </p:nvPicPr>
                    <p:blipFill>
                      <a:blip r:embed="rId2">
                        <a:lum bright="64001" contrast="-70000"/>
                      </a:blip>
                      <a:stretch>
                        <a:fillRect/>
                      </a:stretch>
                    </p:blipFill>
                    <p:spPr>
                      <a:xfrm>
                        <a:off x="6523038" y="4492625"/>
                        <a:ext cx="2284412" cy="1516063"/>
                      </a:xfrm>
                      <a:prstGeom prst="rect">
                        <a:avLst/>
                      </a:prstGeom>
                      <a:noFill/>
                      <a:ln w="38100">
                        <a:noFill/>
                        <a:miter/>
                      </a:ln>
                    </p:spPr>
                  </p:pic>
                </p:oleObj>
              </mc:Fallback>
            </mc:AlternateContent>
          </a:graphicData>
        </a:graphic>
      </p:graphicFrame>
      <p:graphicFrame>
        <p:nvGraphicFramePr>
          <p:cNvPr id="705542" name="Object 6"/>
          <p:cNvGraphicFramePr>
            <a:graphicFrameLocks noChangeAspect="1"/>
          </p:cNvGraphicFramePr>
          <p:nvPr/>
        </p:nvGraphicFramePr>
        <p:xfrm>
          <a:off x="1071563" y="2925763"/>
          <a:ext cx="558800" cy="287337"/>
        </p:xfrm>
        <a:graphic>
          <a:graphicData uri="http://schemas.openxmlformats.org/presentationml/2006/ole">
            <mc:AlternateContent xmlns:mc="http://schemas.openxmlformats.org/markup-compatibility/2006">
              <mc:Choice xmlns:v="urn:schemas-microsoft-com:vml" Requires="v">
                <p:oleObj spid="_x0000_s3097" name="" r:id="rId3" imgW="981075" imgH="365760" progId="MS_ClipArt_Gallery.2">
                  <p:embed/>
                </p:oleObj>
              </mc:Choice>
              <mc:Fallback>
                <p:oleObj name="" r:id="rId3" imgW="981075" imgH="365760" progId="MS_ClipArt_Gallery.2">
                  <p:embed/>
                  <p:pic>
                    <p:nvPicPr>
                      <p:cNvPr id="0" name="图片 3096"/>
                      <p:cNvPicPr/>
                      <p:nvPr/>
                    </p:nvPicPr>
                    <p:blipFill>
                      <a:blip r:embed="rId4">
                        <a:clrChange>
                          <a:clrFrom>
                            <a:srgbClr val="000000"/>
                          </a:clrFrom>
                          <a:clrTo>
                            <a:srgbClr val="F08644"/>
                          </a:clrTo>
                        </a:clrChange>
                      </a:blip>
                      <a:stretch>
                        <a:fillRect/>
                      </a:stretch>
                    </p:blipFill>
                    <p:spPr>
                      <a:xfrm>
                        <a:off x="1071563" y="2925763"/>
                        <a:ext cx="558800" cy="287337"/>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05542"/>
                                        </p:tgtEl>
                                        <p:attrNameLst>
                                          <p:attrName>style.visibility</p:attrName>
                                        </p:attrNameLst>
                                      </p:cBhvr>
                                      <p:to>
                                        <p:strVal val="visible"/>
                                      </p:to>
                                    </p:set>
                                    <p:anim calcmode="lin" valueType="num">
                                      <p:cBhvr additive="base">
                                        <p:cTn id="7" dur="500" fill="hold"/>
                                        <p:tgtEl>
                                          <p:spTgt spid="705542"/>
                                        </p:tgtEl>
                                        <p:attrNameLst>
                                          <p:attrName>ppt_x</p:attrName>
                                        </p:attrNameLst>
                                      </p:cBhvr>
                                      <p:tavLst>
                                        <p:tav tm="0">
                                          <p:val>
                                            <p:strVal val="0-#ppt_w/2"/>
                                          </p:val>
                                        </p:tav>
                                        <p:tav tm="100000">
                                          <p:val>
                                            <p:strVal val="#ppt_x"/>
                                          </p:val>
                                        </p:tav>
                                      </p:tavLst>
                                    </p:anim>
                                    <p:anim calcmode="lin" valueType="num">
                                      <p:cBhvr additive="base">
                                        <p:cTn id="8" dur="500" fill="hold"/>
                                        <p:tgtEl>
                                          <p:spTgt spid="70554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 presetClass="emph" presetSubtype="7" nodeType="afterEffect">
                                  <p:stCondLst>
                                    <p:cond delay="0"/>
                                  </p:stCondLst>
                                  <p:childTnLst>
                                    <p:set>
                                      <p:cBhvr override="childStyle">
                                        <p:cTn id="11" dur="indefinite"/>
                                        <p:tgtEl>
                                          <p:spTgt spid="705540">
                                            <p:txEl>
                                              <p:charRg st="10" end="22"/>
                                            </p:txEl>
                                          </p:spTgt>
                                        </p:tgtEl>
                                        <p:attrNameLst>
                                          <p:attrName>style.fontStyle</p:attrName>
                                        </p:attrNameLst>
                                      </p:cBhvr>
                                      <p:to>
                                        <p:strVal val="italic"/>
                                      </p:to>
                                    </p:set>
                                    <p:set>
                                      <p:cBhvr override="childStyle">
                                        <p:cTn id="12" dur="indefinite"/>
                                        <p:tgtEl>
                                          <p:spTgt spid="705540">
                                            <p:txEl>
                                              <p:charRg st="10" end="22"/>
                                            </p:txEl>
                                          </p:spTgt>
                                        </p:tgtEl>
                                        <p:attrNameLst>
                                          <p:attrName>style.fontWeight</p:attrName>
                                        </p:attrNameLst>
                                      </p:cBhvr>
                                      <p:to>
                                        <p:strVal val="bold"/>
                                      </p:to>
                                    </p:set>
                                    <p:set>
                                      <p:cBhvr override="childStyle">
                                        <p:cTn id="13" dur="indefinite"/>
                                        <p:tgtEl>
                                          <p:spTgt spid="705540">
                                            <p:txEl>
                                              <p:charRg st="10" end="2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日期占位符 1"/>
          <p:cNvSpPr txBox="1">
            <a:spLocks noGrp="1"/>
          </p:cNvSpPr>
          <p:nvPr>
            <p:ph type="dt" sz="half" idx="10"/>
          </p:nvPr>
        </p:nvSpPr>
        <p:spPr bwMode="auto">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A5E9A614-AED0-4D71-AD8C-82BBFED370BB}"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49155" name="灯片编号占位符 2"/>
          <p:cNvSpPr txBox="1">
            <a:spLocks noGrp="1"/>
          </p:cNvSpPr>
          <p:nvPr>
            <p:ph type="sldNum" sz="quarter" idx="11"/>
          </p:nvPr>
        </p:nvSpPr>
        <p:spPr>
          <a:xfrm>
            <a:off x="61913" y="6589713"/>
            <a:ext cx="909637" cy="230187"/>
          </a:xfrm>
          <a:ln/>
        </p:spPr>
        <p:txBody>
          <a:bodyPr/>
          <a:lstStyle>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fld id="{9A0DB2DC-4C9A-4742-B13C-FB6460FD3503}" type="slidenum">
              <a:rPr lang="en-US" altLang="zh-CN" sz="1600" dirty="0">
                <a:solidFill>
                  <a:srgbClr val="252543"/>
                </a:solidFill>
                <a:latin typeface="Arial" panose="020B0604020202020204" pitchFamily="34" charset="0"/>
                <a:ea typeface="方正综艺简体" pitchFamily="2" charset="-122"/>
              </a:rPr>
            </a:fld>
            <a:endParaRPr lang="en-US" altLang="zh-CN" sz="1600" dirty="0">
              <a:solidFill>
                <a:srgbClr val="252543"/>
              </a:solidFill>
              <a:latin typeface="Arial" panose="020B0604020202020204" pitchFamily="34" charset="0"/>
              <a:ea typeface="方正综艺简体" pitchFamily="2" charset="-122"/>
            </a:endParaRPr>
          </a:p>
        </p:txBody>
      </p:sp>
      <p:sp>
        <p:nvSpPr>
          <p:cNvPr id="49156" name="Rectangle 2"/>
          <p:cNvSpPr/>
          <p:nvPr/>
        </p:nvSpPr>
        <p:spPr>
          <a:xfrm>
            <a:off x="1173163" y="936625"/>
            <a:ext cx="5870575" cy="1143000"/>
          </a:xfrm>
          <a:prstGeom prst="rect">
            <a:avLst/>
          </a:prstGeom>
          <a:noFill/>
          <a:ln w="9525">
            <a:noFill/>
          </a:ln>
        </p:spPr>
        <p:txBody>
          <a:bodyPr anchor="ctr" anchorCtr="0"/>
          <a:p>
            <a:pPr eaLnBrk="1" hangingPunct="1"/>
            <a:r>
              <a:rPr lang="zh-CN" altLang="en-US" sz="3200" b="0" dirty="0">
                <a:solidFill>
                  <a:srgbClr val="D87A24"/>
                </a:solidFill>
                <a:latin typeface="Arial" panose="020B0604020202020204" pitchFamily="34" charset="0"/>
                <a:ea typeface="黑体" panose="02010609060101010101" pitchFamily="2" charset="-122"/>
              </a:rPr>
              <a:t>数字图像处理研究的主要内容</a:t>
            </a:r>
            <a:endParaRPr lang="zh-CN" altLang="en-US" sz="3200" b="0" dirty="0">
              <a:solidFill>
                <a:srgbClr val="D87A24"/>
              </a:solidFill>
              <a:latin typeface="Arial" panose="020B0604020202020204" pitchFamily="34" charset="0"/>
              <a:ea typeface="黑体" panose="02010609060101010101" pitchFamily="2" charset="-122"/>
            </a:endParaRPr>
          </a:p>
        </p:txBody>
      </p:sp>
      <p:sp>
        <p:nvSpPr>
          <p:cNvPr id="49157" name="Rectangle 3"/>
          <p:cNvSpPr/>
          <p:nvPr/>
        </p:nvSpPr>
        <p:spPr>
          <a:xfrm>
            <a:off x="323850" y="195263"/>
            <a:ext cx="7342188" cy="519112"/>
          </a:xfrm>
          <a:prstGeom prst="rect">
            <a:avLst/>
          </a:prstGeom>
          <a:noFill/>
          <a:ln w="9525">
            <a:noFill/>
          </a:ln>
        </p:spPr>
        <p:txBody>
          <a:bodyPr>
            <a:spAutoFit/>
          </a:bodyPr>
          <a:p>
            <a:pPr eaLnBrk="1" hangingPunct="1"/>
            <a:r>
              <a:rPr lang="zh-CN" altLang="en-US" sz="2800" dirty="0">
                <a:solidFill>
                  <a:schemeClr val="bg1"/>
                </a:solidFill>
                <a:latin typeface="Arial" panose="020B0604020202020204" pitchFamily="34" charset="0"/>
                <a:ea typeface="黑体" panose="02010609060101010101" pitchFamily="2" charset="-122"/>
              </a:rPr>
              <a:t>概述</a:t>
            </a:r>
            <a:endParaRPr lang="zh-CN" altLang="en-US" sz="2800" dirty="0">
              <a:solidFill>
                <a:schemeClr val="bg1"/>
              </a:solidFill>
              <a:latin typeface="Arial" panose="020B0604020202020204" pitchFamily="34" charset="0"/>
              <a:ea typeface="黑体" panose="02010609060101010101" pitchFamily="2" charset="-122"/>
            </a:endParaRPr>
          </a:p>
        </p:txBody>
      </p:sp>
      <p:sp>
        <p:nvSpPr>
          <p:cNvPr id="49158" name="Rectangle 4"/>
          <p:cNvSpPr/>
          <p:nvPr/>
        </p:nvSpPr>
        <p:spPr>
          <a:xfrm>
            <a:off x="1908175" y="3259138"/>
            <a:ext cx="4572000" cy="2678112"/>
          </a:xfrm>
          <a:prstGeom prst="rect">
            <a:avLst/>
          </a:prstGeom>
          <a:noFill/>
          <a:ln w="9525">
            <a:noFill/>
          </a:ln>
        </p:spPr>
        <p:txBody>
          <a:bodyPr>
            <a:spAutoFit/>
          </a:bodyPr>
          <a:p>
            <a:pPr marL="342900" indent="-342900" eaLnBrk="1" hangingPunct="1">
              <a:spcBef>
                <a:spcPct val="20000"/>
              </a:spcBef>
              <a:buClr>
                <a:srgbClr val="008000"/>
              </a:buClr>
              <a:buFont typeface="Wingdings" panose="05000000000000000000" pitchFamily="2" charset="2"/>
              <a:buChar char="Ø"/>
            </a:pPr>
            <a:r>
              <a:rPr lang="zh-CN" altLang="en-US" sz="2400" dirty="0">
                <a:latin typeface="Times New Roman" panose="02020603050405020304" pitchFamily="18" charset="0"/>
                <a:ea typeface="楷体_GB2312" pitchFamily="49" charset="-122"/>
              </a:rPr>
              <a:t>图像变换</a:t>
            </a:r>
            <a:endParaRPr lang="zh-CN" altLang="en-US" sz="2400" dirty="0">
              <a:latin typeface="Times New Roman" panose="02020603050405020304" pitchFamily="18" charset="0"/>
              <a:ea typeface="楷体_GB2312" pitchFamily="49" charset="-122"/>
            </a:endParaRPr>
          </a:p>
          <a:p>
            <a:pPr marL="342900" indent="-342900" eaLnBrk="1" hangingPunct="1">
              <a:spcBef>
                <a:spcPct val="20000"/>
              </a:spcBef>
              <a:buClr>
                <a:srgbClr val="008000"/>
              </a:buClr>
              <a:buFont typeface="Wingdings" panose="05000000000000000000" pitchFamily="2" charset="2"/>
              <a:buChar char="Ø"/>
            </a:pPr>
            <a:r>
              <a:rPr lang="zh-CN" altLang="en-US" sz="2400" dirty="0">
                <a:latin typeface="Times New Roman" panose="02020603050405020304" pitchFamily="18" charset="0"/>
                <a:ea typeface="楷体_GB2312" pitchFamily="49" charset="-122"/>
              </a:rPr>
              <a:t>图像增强</a:t>
            </a:r>
            <a:endParaRPr lang="zh-CN" altLang="en-US" sz="2400" dirty="0">
              <a:latin typeface="Times New Roman" panose="02020603050405020304" pitchFamily="18" charset="0"/>
              <a:ea typeface="楷体_GB2312" pitchFamily="49" charset="-122"/>
            </a:endParaRPr>
          </a:p>
          <a:p>
            <a:pPr marL="342900" indent="-342900" eaLnBrk="1" hangingPunct="1">
              <a:spcBef>
                <a:spcPct val="20000"/>
              </a:spcBef>
              <a:buClr>
                <a:srgbClr val="008000"/>
              </a:buClr>
              <a:buFont typeface="Wingdings" panose="05000000000000000000" pitchFamily="2" charset="2"/>
              <a:buChar char="Ø"/>
            </a:pPr>
            <a:r>
              <a:rPr lang="zh-CN" altLang="en-US" sz="2400" dirty="0">
                <a:latin typeface="Times New Roman" panose="02020603050405020304" pitchFamily="18" charset="0"/>
                <a:ea typeface="楷体_GB2312" pitchFamily="49" charset="-122"/>
              </a:rPr>
              <a:t>图像恢复</a:t>
            </a:r>
            <a:endParaRPr lang="zh-CN" altLang="en-US" sz="2400" dirty="0">
              <a:latin typeface="Times New Roman" panose="02020603050405020304" pitchFamily="18" charset="0"/>
              <a:ea typeface="楷体_GB2312" pitchFamily="49" charset="-122"/>
            </a:endParaRPr>
          </a:p>
          <a:p>
            <a:pPr marL="342900" indent="-342900" eaLnBrk="1" hangingPunct="1">
              <a:spcBef>
                <a:spcPct val="20000"/>
              </a:spcBef>
              <a:buClr>
                <a:srgbClr val="008000"/>
              </a:buClr>
              <a:buFont typeface="Wingdings" panose="05000000000000000000" pitchFamily="2" charset="2"/>
              <a:buChar char="Ø"/>
            </a:pPr>
            <a:r>
              <a:rPr lang="zh-CN" altLang="en-US" sz="2400" dirty="0">
                <a:latin typeface="Times New Roman" panose="02020603050405020304" pitchFamily="18" charset="0"/>
                <a:ea typeface="楷体_GB2312" pitchFamily="49" charset="-122"/>
              </a:rPr>
              <a:t>图像分割</a:t>
            </a:r>
            <a:endParaRPr lang="zh-CN" altLang="en-US" sz="2400" dirty="0">
              <a:latin typeface="Times New Roman" panose="02020603050405020304" pitchFamily="18" charset="0"/>
              <a:ea typeface="楷体_GB2312" pitchFamily="49" charset="-122"/>
            </a:endParaRPr>
          </a:p>
          <a:p>
            <a:pPr marL="342900" indent="-342900" eaLnBrk="1" hangingPunct="1">
              <a:spcBef>
                <a:spcPct val="20000"/>
              </a:spcBef>
              <a:buClr>
                <a:srgbClr val="008000"/>
              </a:buClr>
              <a:buFont typeface="Wingdings" panose="05000000000000000000" pitchFamily="2" charset="2"/>
              <a:buChar char="Ø"/>
            </a:pPr>
            <a:r>
              <a:rPr lang="zh-CN" altLang="en-US" sz="2400" dirty="0">
                <a:latin typeface="Times New Roman" panose="02020603050405020304" pitchFamily="18" charset="0"/>
                <a:ea typeface="楷体_GB2312" pitchFamily="49" charset="-122"/>
              </a:rPr>
              <a:t>数学形态学</a:t>
            </a:r>
            <a:endParaRPr lang="zh-CN" altLang="en-US" sz="2400" dirty="0">
              <a:latin typeface="Times New Roman" panose="02020603050405020304" pitchFamily="18" charset="0"/>
              <a:ea typeface="楷体_GB2312" pitchFamily="49" charset="-122"/>
            </a:endParaRPr>
          </a:p>
          <a:p>
            <a:pPr marL="342900" indent="-342900" eaLnBrk="1" hangingPunct="1">
              <a:spcBef>
                <a:spcPct val="20000"/>
              </a:spcBef>
              <a:buClr>
                <a:srgbClr val="008000"/>
              </a:buClr>
              <a:buFont typeface="Wingdings" panose="05000000000000000000" pitchFamily="2" charset="2"/>
              <a:buChar char="Ø"/>
            </a:pPr>
            <a:r>
              <a:rPr lang="zh-CN" altLang="en-US" sz="2400" dirty="0">
                <a:latin typeface="Times New Roman" panose="02020603050405020304" pitchFamily="18" charset="0"/>
                <a:ea typeface="楷体_GB2312" pitchFamily="49" charset="-122"/>
              </a:rPr>
              <a:t>图像编码与压缩</a:t>
            </a:r>
            <a:endParaRPr lang="zh-CN" altLang="en-US" sz="2400" dirty="0">
              <a:latin typeface="Times New Roman" panose="02020603050405020304" pitchFamily="18" charset="0"/>
              <a:ea typeface="楷体_GB2312" pitchFamily="49" charset="-122"/>
            </a:endParaRPr>
          </a:p>
        </p:txBody>
      </p:sp>
      <p:sp>
        <p:nvSpPr>
          <p:cNvPr id="49159" name="Rectangle 6"/>
          <p:cNvSpPr/>
          <p:nvPr/>
        </p:nvSpPr>
        <p:spPr>
          <a:xfrm>
            <a:off x="1173163" y="2024063"/>
            <a:ext cx="7343775" cy="1187450"/>
          </a:xfrm>
          <a:prstGeom prst="rect">
            <a:avLst/>
          </a:prstGeom>
          <a:noFill/>
          <a:ln w="9525">
            <a:noFill/>
          </a:ln>
        </p:spPr>
        <p:txBody>
          <a:bodyPr anchor="ctr" anchorCtr="0">
            <a:spAutoFit/>
          </a:bodyPr>
          <a:p>
            <a:pPr eaLnBrk="1" hangingPunct="1"/>
            <a:r>
              <a:rPr lang="en-US" altLang="zh-CN" sz="2400" dirty="0">
                <a:latin typeface="Times New Roman" panose="02020603050405020304" pitchFamily="18" charset="0"/>
                <a:ea typeface="楷体_GB2312" pitchFamily="49" charset="-122"/>
              </a:rPr>
              <a:t>        </a:t>
            </a:r>
            <a:r>
              <a:rPr lang="zh-CN" altLang="en-US" sz="2400" dirty="0">
                <a:latin typeface="Times New Roman" panose="02020603050405020304" pitchFamily="18" charset="0"/>
                <a:ea typeface="楷体_GB2312" pitchFamily="49" charset="-122"/>
              </a:rPr>
              <a:t>数字图象处理是指将一幅图像变成另一幅经过修改（改进）的图像，是一个</a:t>
            </a:r>
            <a:r>
              <a:rPr lang="zh-CN" altLang="en-US" sz="2400" dirty="0">
                <a:solidFill>
                  <a:srgbClr val="FF0000"/>
                </a:solidFill>
                <a:latin typeface="Times New Roman" panose="02020603050405020304" pitchFamily="18" charset="0"/>
                <a:ea typeface="楷体_GB2312" pitchFamily="49" charset="-122"/>
              </a:rPr>
              <a:t>由图像到图像的过程</a:t>
            </a:r>
            <a:r>
              <a:rPr lang="zh-CN" altLang="en-US" sz="2400" dirty="0">
                <a:latin typeface="Times New Roman" panose="02020603050405020304" pitchFamily="18" charset="0"/>
                <a:ea typeface="楷体_GB2312" pitchFamily="49" charset="-122"/>
              </a:rPr>
              <a:t>。其主要研究内容如下：</a:t>
            </a:r>
            <a:endParaRPr lang="zh-CN" altLang="en-US" sz="2400" dirty="0">
              <a:latin typeface="Times New Roman" panose="02020603050405020304" pitchFamily="18" charset="0"/>
              <a:ea typeface="楷体_GB2312" pitchFamily="49" charset="-122"/>
            </a:endParaRPr>
          </a:p>
        </p:txBody>
      </p:sp>
      <p:pic>
        <p:nvPicPr>
          <p:cNvPr id="49160" name="Picture 7" descr="j0301252"/>
          <p:cNvPicPr>
            <a:picLocks noChangeAspect="1"/>
          </p:cNvPicPr>
          <p:nvPr/>
        </p:nvPicPr>
        <p:blipFill>
          <a:blip r:embed="rId1">
            <a:lum bright="51999" contrast="-64000"/>
          </a:blip>
          <a:stretch>
            <a:fillRect/>
          </a:stretch>
        </p:blipFill>
        <p:spPr>
          <a:xfrm>
            <a:off x="7043738" y="4508500"/>
            <a:ext cx="1830387" cy="1565275"/>
          </a:xfrm>
          <a:prstGeom prst="rect">
            <a:avLst/>
          </a:prstGeom>
          <a:noFill/>
          <a:ln w="9525">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日期占位符 1"/>
          <p:cNvSpPr txBox="1">
            <a:spLocks noGrp="1"/>
          </p:cNvSpPr>
          <p:nvPr>
            <p:ph type="dt" sz="half" idx="10"/>
          </p:nvPr>
        </p:nvSpPr>
        <p:spPr bwMode="auto">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F4C7035F-6C79-485E-97C4-E8B1CD49B916}"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50179" name="灯片编号占位符 2"/>
          <p:cNvSpPr txBox="1">
            <a:spLocks noGrp="1"/>
          </p:cNvSpPr>
          <p:nvPr>
            <p:ph type="sldNum" sz="quarter" idx="11"/>
          </p:nvPr>
        </p:nvSpPr>
        <p:spPr>
          <a:xfrm>
            <a:off x="61913" y="6589713"/>
            <a:ext cx="909637" cy="230187"/>
          </a:xfrm>
          <a:ln/>
        </p:spPr>
        <p:txBody>
          <a:bodyPr/>
          <a:lstStyle>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fld id="{9A0DB2DC-4C9A-4742-B13C-FB6460FD3503}" type="slidenum">
              <a:rPr lang="en-US" altLang="zh-CN" sz="1600" dirty="0">
                <a:solidFill>
                  <a:srgbClr val="252543"/>
                </a:solidFill>
                <a:latin typeface="Arial" panose="020B0604020202020204" pitchFamily="34" charset="0"/>
                <a:ea typeface="方正综艺简体" pitchFamily="2" charset="-122"/>
              </a:rPr>
            </a:fld>
            <a:endParaRPr lang="en-US" altLang="zh-CN" sz="1600" dirty="0">
              <a:solidFill>
                <a:srgbClr val="252543"/>
              </a:solidFill>
              <a:latin typeface="Arial" panose="020B0604020202020204" pitchFamily="34" charset="0"/>
              <a:ea typeface="方正综艺简体" pitchFamily="2" charset="-122"/>
            </a:endParaRPr>
          </a:p>
        </p:txBody>
      </p:sp>
      <p:sp>
        <p:nvSpPr>
          <p:cNvPr id="50180" name="Rectangle 2"/>
          <p:cNvSpPr/>
          <p:nvPr/>
        </p:nvSpPr>
        <p:spPr>
          <a:xfrm>
            <a:off x="1173163" y="936625"/>
            <a:ext cx="5870575" cy="1143000"/>
          </a:xfrm>
          <a:prstGeom prst="rect">
            <a:avLst/>
          </a:prstGeom>
          <a:noFill/>
          <a:ln w="9525">
            <a:noFill/>
          </a:ln>
        </p:spPr>
        <p:txBody>
          <a:bodyPr anchor="ctr" anchorCtr="0"/>
          <a:p>
            <a:pPr eaLnBrk="1" hangingPunct="1"/>
            <a:r>
              <a:rPr lang="zh-CN" altLang="en-US" sz="3200" b="0" dirty="0">
                <a:solidFill>
                  <a:srgbClr val="D87A24"/>
                </a:solidFill>
                <a:latin typeface="Arial" panose="020B0604020202020204" pitchFamily="34" charset="0"/>
                <a:ea typeface="黑体" panose="02010609060101010101" pitchFamily="2" charset="-122"/>
              </a:rPr>
              <a:t>图像变换</a:t>
            </a:r>
            <a:endParaRPr lang="zh-CN" altLang="en-US" sz="3200" b="0" dirty="0">
              <a:solidFill>
                <a:srgbClr val="D87A24"/>
              </a:solidFill>
              <a:latin typeface="Arial" panose="020B0604020202020204" pitchFamily="34" charset="0"/>
              <a:ea typeface="黑体" panose="02010609060101010101" pitchFamily="2" charset="-122"/>
            </a:endParaRPr>
          </a:p>
        </p:txBody>
      </p:sp>
      <p:sp>
        <p:nvSpPr>
          <p:cNvPr id="50181" name="Rectangle 3"/>
          <p:cNvSpPr/>
          <p:nvPr/>
        </p:nvSpPr>
        <p:spPr>
          <a:xfrm>
            <a:off x="323850" y="195263"/>
            <a:ext cx="7342188" cy="519112"/>
          </a:xfrm>
          <a:prstGeom prst="rect">
            <a:avLst/>
          </a:prstGeom>
          <a:noFill/>
          <a:ln w="9525">
            <a:noFill/>
          </a:ln>
        </p:spPr>
        <p:txBody>
          <a:bodyPr>
            <a:spAutoFit/>
          </a:bodyPr>
          <a:p>
            <a:pPr eaLnBrk="1" hangingPunct="1"/>
            <a:r>
              <a:rPr lang="zh-CN" altLang="en-US" sz="2800" dirty="0">
                <a:solidFill>
                  <a:schemeClr val="bg1"/>
                </a:solidFill>
                <a:latin typeface="Arial" panose="020B0604020202020204" pitchFamily="34" charset="0"/>
                <a:ea typeface="黑体" panose="02010609060101010101" pitchFamily="2" charset="-122"/>
              </a:rPr>
              <a:t>数字图像处理研究的主要内容</a:t>
            </a:r>
            <a:endParaRPr lang="zh-CN" altLang="en-US" sz="2800" dirty="0">
              <a:solidFill>
                <a:schemeClr val="bg1"/>
              </a:solidFill>
              <a:latin typeface="Arial" panose="020B0604020202020204" pitchFamily="34" charset="0"/>
              <a:ea typeface="黑体" panose="02010609060101010101" pitchFamily="2" charset="-122"/>
            </a:endParaRPr>
          </a:p>
        </p:txBody>
      </p:sp>
      <p:sp>
        <p:nvSpPr>
          <p:cNvPr id="50182" name="Rectangle 4"/>
          <p:cNvSpPr/>
          <p:nvPr/>
        </p:nvSpPr>
        <p:spPr>
          <a:xfrm>
            <a:off x="1173163" y="2060575"/>
            <a:ext cx="7394575" cy="1096963"/>
          </a:xfrm>
          <a:prstGeom prst="rect">
            <a:avLst/>
          </a:prstGeom>
          <a:noFill/>
          <a:ln w="9525">
            <a:noFill/>
          </a:ln>
        </p:spPr>
        <p:txBody>
          <a:bodyPr>
            <a:spAutoFit/>
          </a:bodyPr>
          <a:p>
            <a:pPr eaLnBrk="1" hangingPunct="1">
              <a:spcBef>
                <a:spcPct val="20000"/>
              </a:spcBef>
            </a:pPr>
            <a:r>
              <a:rPr lang="zh-CN" altLang="en-US" sz="2200" dirty="0">
                <a:solidFill>
                  <a:schemeClr val="hlink"/>
                </a:solidFill>
                <a:latin typeface="Times New Roman" panose="02020603050405020304" pitchFamily="18" charset="0"/>
                <a:ea typeface="楷体_GB2312" pitchFamily="49" charset="-122"/>
              </a:rPr>
              <a:t>灰度变换</a:t>
            </a:r>
            <a:r>
              <a:rPr lang="zh-CN" altLang="en-US" sz="2200" dirty="0">
                <a:latin typeface="Times New Roman" panose="02020603050405020304" pitchFamily="18" charset="0"/>
                <a:ea typeface="楷体_GB2312" pitchFamily="49" charset="-122"/>
              </a:rPr>
              <a:t>：包括灰度线性变换、阈值变换、窗口变换、灰度拉伸与均衡等。灰度变换目的在于：</a:t>
            </a:r>
            <a:r>
              <a:rPr lang="zh-CN" altLang="en-US" sz="2200" dirty="0">
                <a:solidFill>
                  <a:srgbClr val="FF0000"/>
                </a:solidFill>
                <a:latin typeface="Times New Roman" panose="02020603050405020304" pitchFamily="18" charset="0"/>
                <a:ea typeface="楷体_GB2312" pitchFamily="49" charset="-122"/>
              </a:rPr>
              <a:t>控制图像灰度直方图的分布，改善输出的图像</a:t>
            </a:r>
            <a:r>
              <a:rPr lang="zh-CN" altLang="en-US" sz="2200" dirty="0">
                <a:latin typeface="Times New Roman" panose="02020603050405020304" pitchFamily="18" charset="0"/>
                <a:ea typeface="楷体_GB2312" pitchFamily="49" charset="-122"/>
              </a:rPr>
              <a:t>。</a:t>
            </a:r>
            <a:endParaRPr lang="zh-CN" altLang="en-US" sz="2200" dirty="0">
              <a:latin typeface="Times New Roman" panose="02020603050405020304" pitchFamily="18" charset="0"/>
              <a:ea typeface="楷体_GB2312" pitchFamily="49" charset="-122"/>
            </a:endParaRPr>
          </a:p>
        </p:txBody>
      </p:sp>
      <p:sp>
        <p:nvSpPr>
          <p:cNvPr id="50183" name="Rectangle 7"/>
          <p:cNvSpPr/>
          <p:nvPr/>
        </p:nvSpPr>
        <p:spPr>
          <a:xfrm>
            <a:off x="1150938" y="4473575"/>
            <a:ext cx="7416800" cy="1766888"/>
          </a:xfrm>
          <a:prstGeom prst="rect">
            <a:avLst/>
          </a:prstGeom>
          <a:noFill/>
          <a:ln w="9525">
            <a:noFill/>
          </a:ln>
        </p:spPr>
        <p:txBody>
          <a:bodyPr>
            <a:spAutoFit/>
          </a:bodyPr>
          <a:p>
            <a:pPr eaLnBrk="1" hangingPunct="1">
              <a:spcBef>
                <a:spcPct val="20000"/>
              </a:spcBef>
            </a:pPr>
            <a:r>
              <a:rPr lang="zh-CN" altLang="en-US" sz="2200" dirty="0">
                <a:solidFill>
                  <a:schemeClr val="hlink"/>
                </a:solidFill>
                <a:latin typeface="Times New Roman" panose="02020603050405020304" pitchFamily="18" charset="0"/>
                <a:ea typeface="楷体_GB2312" pitchFamily="49" charset="-122"/>
              </a:rPr>
              <a:t>正交变换</a:t>
            </a:r>
            <a:r>
              <a:rPr lang="zh-CN" altLang="en-US" sz="2200" dirty="0">
                <a:latin typeface="Times New Roman" panose="02020603050405020304" pitchFamily="18" charset="0"/>
                <a:ea typeface="楷体_GB2312" pitchFamily="49" charset="-122"/>
              </a:rPr>
              <a:t>：包括傅立叶变换、离散余弦变换、</a:t>
            </a:r>
            <a:r>
              <a:rPr lang="en-US" altLang="zh-CN" sz="2200" dirty="0">
                <a:latin typeface="Times New Roman" panose="02020603050405020304" pitchFamily="18" charset="0"/>
                <a:ea typeface="楷体_GB2312" pitchFamily="49" charset="-122"/>
              </a:rPr>
              <a:t>Walsh</a:t>
            </a:r>
            <a:r>
              <a:rPr lang="zh-CN" altLang="en-US" sz="2200" dirty="0">
                <a:latin typeface="Times New Roman" panose="02020603050405020304" pitchFamily="18" charset="0"/>
                <a:ea typeface="楷体_GB2312" pitchFamily="49" charset="-122"/>
              </a:rPr>
              <a:t>变换、小波变换等。正交变换是将图像的二位数据矩阵看作特殊的二维信号，并将其</a:t>
            </a:r>
            <a:r>
              <a:rPr lang="zh-CN" altLang="en-US" sz="2200" dirty="0">
                <a:solidFill>
                  <a:srgbClr val="FF0000"/>
                </a:solidFill>
                <a:latin typeface="Times New Roman" panose="02020603050405020304" pitchFamily="18" charset="0"/>
                <a:ea typeface="楷体_GB2312" pitchFamily="49" charset="-122"/>
              </a:rPr>
              <a:t>变换到频域，从而加强对图像信息的辨识与理解</a:t>
            </a:r>
            <a:r>
              <a:rPr lang="zh-CN" altLang="en-US" sz="2200" dirty="0">
                <a:latin typeface="Times New Roman" panose="02020603050405020304" pitchFamily="18" charset="0"/>
                <a:ea typeface="楷体_GB2312" pitchFamily="49" charset="-122"/>
              </a:rPr>
              <a:t>。广泛运用于图像特征提取、图像增强、图像压缩和图像识别领域。</a:t>
            </a:r>
            <a:endParaRPr lang="zh-CN" altLang="en-US" sz="2200" dirty="0">
              <a:latin typeface="Times New Roman" panose="02020603050405020304" pitchFamily="18" charset="0"/>
              <a:ea typeface="楷体_GB2312" pitchFamily="49" charset="-122"/>
            </a:endParaRPr>
          </a:p>
        </p:txBody>
      </p:sp>
      <p:sp>
        <p:nvSpPr>
          <p:cNvPr id="50184" name="Rectangle 11"/>
          <p:cNvSpPr/>
          <p:nvPr/>
        </p:nvSpPr>
        <p:spPr>
          <a:xfrm>
            <a:off x="1173163" y="3249613"/>
            <a:ext cx="7394575" cy="1096962"/>
          </a:xfrm>
          <a:prstGeom prst="rect">
            <a:avLst/>
          </a:prstGeom>
          <a:noFill/>
          <a:ln w="9525">
            <a:noFill/>
          </a:ln>
        </p:spPr>
        <p:txBody>
          <a:bodyPr>
            <a:spAutoFit/>
          </a:bodyPr>
          <a:p>
            <a:pPr eaLnBrk="1" hangingPunct="1">
              <a:spcBef>
                <a:spcPct val="20000"/>
              </a:spcBef>
            </a:pPr>
            <a:r>
              <a:rPr lang="zh-CN" altLang="en-US" sz="2200" dirty="0">
                <a:solidFill>
                  <a:schemeClr val="hlink"/>
                </a:solidFill>
                <a:latin typeface="Times New Roman" panose="02020603050405020304" pitchFamily="18" charset="0"/>
                <a:ea typeface="楷体_GB2312" pitchFamily="49" charset="-122"/>
              </a:rPr>
              <a:t>几何变换</a:t>
            </a:r>
            <a:r>
              <a:rPr lang="zh-CN" altLang="en-US" sz="2200" dirty="0">
                <a:latin typeface="Times New Roman" panose="02020603050405020304" pitchFamily="18" charset="0"/>
                <a:ea typeface="楷体_GB2312" pitchFamily="49" charset="-122"/>
              </a:rPr>
              <a:t>：图像平移、镜像、转置、缩放和旋转等。对于数字化标定、图像配准、校正、投影及特殊视觉特技效果的生成十分有用。</a:t>
            </a:r>
            <a:endParaRPr lang="zh-CN" altLang="en-US" sz="2200" dirty="0">
              <a:latin typeface="Times New Roman" panose="02020603050405020304" pitchFamily="18" charset="0"/>
              <a:ea typeface="楷体_GB2312" pitchFamily="49"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日期占位符 1"/>
          <p:cNvSpPr txBox="1">
            <a:spLocks noGrp="1"/>
          </p:cNvSpPr>
          <p:nvPr>
            <p:ph type="dt" sz="half" idx="10"/>
          </p:nvPr>
        </p:nvSpPr>
        <p:spPr bwMode="auto">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FF04D008-2CCB-45C9-B3FB-AAECAF230453}"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51203" name="灯片编号占位符 2"/>
          <p:cNvSpPr txBox="1">
            <a:spLocks noGrp="1"/>
          </p:cNvSpPr>
          <p:nvPr>
            <p:ph type="sldNum" sz="quarter" idx="11"/>
          </p:nvPr>
        </p:nvSpPr>
        <p:spPr>
          <a:xfrm>
            <a:off x="61913" y="6589713"/>
            <a:ext cx="909637" cy="230187"/>
          </a:xfrm>
          <a:ln/>
        </p:spPr>
        <p:txBody>
          <a:bodyPr/>
          <a:lstStyle>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fld id="{9A0DB2DC-4C9A-4742-B13C-FB6460FD3503}" type="slidenum">
              <a:rPr lang="en-US" altLang="zh-CN" sz="1600" dirty="0">
                <a:solidFill>
                  <a:srgbClr val="252543"/>
                </a:solidFill>
                <a:latin typeface="Arial" panose="020B0604020202020204" pitchFamily="34" charset="0"/>
                <a:ea typeface="方正综艺简体" pitchFamily="2" charset="-122"/>
              </a:rPr>
            </a:fld>
            <a:endParaRPr lang="en-US" altLang="zh-CN" sz="1600" dirty="0">
              <a:solidFill>
                <a:srgbClr val="252543"/>
              </a:solidFill>
              <a:latin typeface="Arial" panose="020B0604020202020204" pitchFamily="34" charset="0"/>
              <a:ea typeface="方正综艺简体" pitchFamily="2" charset="-122"/>
            </a:endParaRPr>
          </a:p>
        </p:txBody>
      </p:sp>
      <p:sp>
        <p:nvSpPr>
          <p:cNvPr id="51204" name="Rectangle 2"/>
          <p:cNvSpPr/>
          <p:nvPr/>
        </p:nvSpPr>
        <p:spPr>
          <a:xfrm>
            <a:off x="1173163" y="936625"/>
            <a:ext cx="5870575" cy="1143000"/>
          </a:xfrm>
          <a:prstGeom prst="rect">
            <a:avLst/>
          </a:prstGeom>
          <a:noFill/>
          <a:ln w="9525">
            <a:noFill/>
          </a:ln>
        </p:spPr>
        <p:txBody>
          <a:bodyPr anchor="ctr" anchorCtr="0"/>
          <a:p>
            <a:pPr eaLnBrk="1" hangingPunct="1"/>
            <a:r>
              <a:rPr lang="zh-CN" altLang="en-US" sz="3200" b="0" dirty="0">
                <a:solidFill>
                  <a:srgbClr val="D87A24"/>
                </a:solidFill>
                <a:latin typeface="Arial" panose="020B0604020202020204" pitchFamily="34" charset="0"/>
                <a:ea typeface="黑体" panose="02010609060101010101" pitchFamily="2" charset="-122"/>
              </a:rPr>
              <a:t>图像增强</a:t>
            </a:r>
            <a:endParaRPr lang="zh-CN" altLang="en-US" sz="3200" b="0" dirty="0">
              <a:solidFill>
                <a:srgbClr val="D87A24"/>
              </a:solidFill>
              <a:latin typeface="Arial" panose="020B0604020202020204" pitchFamily="34" charset="0"/>
              <a:ea typeface="黑体" panose="02010609060101010101" pitchFamily="2" charset="-122"/>
            </a:endParaRPr>
          </a:p>
        </p:txBody>
      </p:sp>
      <p:sp>
        <p:nvSpPr>
          <p:cNvPr id="51205" name="Rectangle 3"/>
          <p:cNvSpPr/>
          <p:nvPr/>
        </p:nvSpPr>
        <p:spPr>
          <a:xfrm>
            <a:off x="323850" y="195263"/>
            <a:ext cx="7342188" cy="519112"/>
          </a:xfrm>
          <a:prstGeom prst="rect">
            <a:avLst/>
          </a:prstGeom>
          <a:noFill/>
          <a:ln w="9525">
            <a:noFill/>
          </a:ln>
        </p:spPr>
        <p:txBody>
          <a:bodyPr>
            <a:spAutoFit/>
          </a:bodyPr>
          <a:p>
            <a:pPr eaLnBrk="1" hangingPunct="1"/>
            <a:r>
              <a:rPr lang="zh-CN" altLang="en-US" sz="2800" dirty="0">
                <a:solidFill>
                  <a:schemeClr val="bg1"/>
                </a:solidFill>
                <a:latin typeface="Arial" panose="020B0604020202020204" pitchFamily="34" charset="0"/>
                <a:ea typeface="黑体" panose="02010609060101010101" pitchFamily="2" charset="-122"/>
              </a:rPr>
              <a:t>数字图像处理研究的主要内容</a:t>
            </a:r>
            <a:endParaRPr lang="zh-CN" altLang="en-US" sz="2800" dirty="0">
              <a:solidFill>
                <a:schemeClr val="bg1"/>
              </a:solidFill>
              <a:latin typeface="Arial" panose="020B0604020202020204" pitchFamily="34" charset="0"/>
              <a:ea typeface="黑体" panose="02010609060101010101" pitchFamily="2" charset="-122"/>
            </a:endParaRPr>
          </a:p>
        </p:txBody>
      </p:sp>
      <p:sp>
        <p:nvSpPr>
          <p:cNvPr id="51206" name="Rectangle 6"/>
          <p:cNvSpPr/>
          <p:nvPr/>
        </p:nvSpPr>
        <p:spPr>
          <a:xfrm>
            <a:off x="1173163" y="2159000"/>
            <a:ext cx="7289800" cy="2355850"/>
          </a:xfrm>
          <a:prstGeom prst="rect">
            <a:avLst/>
          </a:prstGeom>
          <a:noFill/>
          <a:ln w="9525">
            <a:noFill/>
          </a:ln>
        </p:spPr>
        <p:txBody>
          <a:bodyPr>
            <a:spAutoFit/>
          </a:bodyPr>
          <a:p>
            <a:pPr eaLnBrk="1" hangingPunct="1">
              <a:spcBef>
                <a:spcPct val="20000"/>
              </a:spcBef>
            </a:pPr>
            <a:r>
              <a:rPr lang="en-US" altLang="zh-CN" sz="2400" dirty="0">
                <a:latin typeface="Times New Roman" panose="02020603050405020304" pitchFamily="18" charset="0"/>
                <a:ea typeface="楷体_GB2312" pitchFamily="49" charset="-122"/>
              </a:rPr>
              <a:t>      </a:t>
            </a:r>
            <a:r>
              <a:rPr lang="zh-CN" altLang="en-US" sz="2400" dirty="0">
                <a:solidFill>
                  <a:srgbClr val="FF0000"/>
                </a:solidFill>
                <a:latin typeface="Times New Roman" panose="02020603050405020304" pitchFamily="18" charset="0"/>
                <a:ea typeface="楷体_GB2312" pitchFamily="49" charset="-122"/>
              </a:rPr>
              <a:t>空域滤波</a:t>
            </a:r>
            <a:r>
              <a:rPr lang="zh-CN" altLang="en-US" sz="2400" dirty="0">
                <a:latin typeface="Times New Roman" panose="02020603050405020304" pitchFamily="18" charset="0"/>
                <a:ea typeface="楷体_GB2312" pitchFamily="49" charset="-122"/>
              </a:rPr>
              <a:t>增强和</a:t>
            </a:r>
            <a:r>
              <a:rPr lang="zh-CN" altLang="en-US" sz="2400" dirty="0">
                <a:solidFill>
                  <a:srgbClr val="FF0000"/>
                </a:solidFill>
                <a:latin typeface="Times New Roman" panose="02020603050405020304" pitchFamily="18" charset="0"/>
                <a:ea typeface="楷体_GB2312" pitchFamily="49" charset="-122"/>
              </a:rPr>
              <a:t>频域滤波</a:t>
            </a:r>
            <a:r>
              <a:rPr lang="zh-CN" altLang="en-US" sz="2400" dirty="0">
                <a:latin typeface="Times New Roman" panose="02020603050405020304" pitchFamily="18" charset="0"/>
                <a:ea typeface="楷体_GB2312" pitchFamily="49" charset="-122"/>
              </a:rPr>
              <a:t>增强技术，具体方法如图像模板操作、平滑、锐化、中值滤波、低</a:t>
            </a:r>
            <a:r>
              <a:rPr lang="en-US" altLang="zh-CN" sz="2400" dirty="0">
                <a:latin typeface="Times New Roman" panose="02020603050405020304" pitchFamily="18" charset="0"/>
                <a:ea typeface="楷体_GB2312" pitchFamily="49" charset="-122"/>
              </a:rPr>
              <a:t>/</a:t>
            </a:r>
            <a:r>
              <a:rPr lang="zh-CN" altLang="en-US" sz="2400" dirty="0">
                <a:latin typeface="Times New Roman" panose="02020603050405020304" pitchFamily="18" charset="0"/>
                <a:ea typeface="楷体_GB2312" pitchFamily="49" charset="-122"/>
              </a:rPr>
              <a:t>高通滤波、伪色彩增强等。</a:t>
            </a:r>
            <a:endParaRPr lang="zh-CN" altLang="en-US" sz="2400" dirty="0">
              <a:latin typeface="Times New Roman" panose="02020603050405020304" pitchFamily="18" charset="0"/>
              <a:ea typeface="楷体_GB2312" pitchFamily="49" charset="-122"/>
            </a:endParaRPr>
          </a:p>
          <a:p>
            <a:pPr eaLnBrk="1" hangingPunct="1">
              <a:spcBef>
                <a:spcPct val="20000"/>
              </a:spcBef>
            </a:pPr>
            <a:r>
              <a:rPr lang="zh-CN" altLang="en-US" sz="2400" dirty="0">
                <a:latin typeface="Times New Roman" panose="02020603050405020304" pitchFamily="18" charset="0"/>
                <a:ea typeface="楷体_GB2312" pitchFamily="49" charset="-122"/>
              </a:rPr>
              <a:t>      主要目的是根据任务目标</a:t>
            </a:r>
            <a:r>
              <a:rPr lang="zh-CN" altLang="en-US" sz="2400" dirty="0">
                <a:solidFill>
                  <a:srgbClr val="FF0000"/>
                </a:solidFill>
                <a:latin typeface="Times New Roman" panose="02020603050405020304" pitchFamily="18" charset="0"/>
                <a:ea typeface="楷体_GB2312" pitchFamily="49" charset="-122"/>
              </a:rPr>
              <a:t>突出图像中感兴趣的信息，消除干扰，改善图像的视觉效果或增强便于机器识别的信息</a:t>
            </a:r>
            <a:r>
              <a:rPr lang="zh-CN" altLang="en-US" sz="2400" dirty="0">
                <a:latin typeface="Times New Roman" panose="02020603050405020304" pitchFamily="18" charset="0"/>
                <a:ea typeface="楷体_GB2312" pitchFamily="49" charset="-122"/>
              </a:rPr>
              <a:t>。</a:t>
            </a:r>
            <a:endParaRPr lang="zh-CN" altLang="en-US" sz="2400" dirty="0">
              <a:latin typeface="Times New Roman" panose="02020603050405020304" pitchFamily="18" charset="0"/>
              <a:ea typeface="楷体_GB2312" pitchFamily="49"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日期占位符 1"/>
          <p:cNvSpPr txBox="1">
            <a:spLocks noGrp="1"/>
          </p:cNvSpPr>
          <p:nvPr>
            <p:ph type="dt" sz="half" idx="10"/>
          </p:nvPr>
        </p:nvSpPr>
        <p:spPr bwMode="auto">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676A50BC-64BB-48AF-A523-60CC456B9E7D}"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52227" name="灯片编号占位符 2"/>
          <p:cNvSpPr txBox="1">
            <a:spLocks noGrp="1"/>
          </p:cNvSpPr>
          <p:nvPr>
            <p:ph type="sldNum" sz="quarter" idx="11"/>
          </p:nvPr>
        </p:nvSpPr>
        <p:spPr>
          <a:xfrm>
            <a:off x="61913" y="6589713"/>
            <a:ext cx="909637" cy="230187"/>
          </a:xfrm>
          <a:ln/>
        </p:spPr>
        <p:txBody>
          <a:bodyPr/>
          <a:lstStyle>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fld id="{9A0DB2DC-4C9A-4742-B13C-FB6460FD3503}" type="slidenum">
              <a:rPr lang="en-US" altLang="zh-CN" sz="1600" dirty="0">
                <a:solidFill>
                  <a:srgbClr val="252543"/>
                </a:solidFill>
                <a:latin typeface="Arial" panose="020B0604020202020204" pitchFamily="34" charset="0"/>
                <a:ea typeface="方正综艺简体" pitchFamily="2" charset="-122"/>
              </a:rPr>
            </a:fld>
            <a:endParaRPr lang="en-US" altLang="zh-CN" sz="1600" dirty="0">
              <a:solidFill>
                <a:srgbClr val="252543"/>
              </a:solidFill>
              <a:latin typeface="Arial" panose="020B0604020202020204" pitchFamily="34" charset="0"/>
              <a:ea typeface="方正综艺简体" pitchFamily="2" charset="-122"/>
            </a:endParaRPr>
          </a:p>
        </p:txBody>
      </p:sp>
      <p:sp>
        <p:nvSpPr>
          <p:cNvPr id="52228" name="Rectangle 2"/>
          <p:cNvSpPr/>
          <p:nvPr/>
        </p:nvSpPr>
        <p:spPr>
          <a:xfrm>
            <a:off x="1173163" y="936625"/>
            <a:ext cx="5870575" cy="1143000"/>
          </a:xfrm>
          <a:prstGeom prst="rect">
            <a:avLst/>
          </a:prstGeom>
          <a:noFill/>
          <a:ln w="9525">
            <a:noFill/>
          </a:ln>
        </p:spPr>
        <p:txBody>
          <a:bodyPr anchor="ctr" anchorCtr="0"/>
          <a:p>
            <a:pPr eaLnBrk="1" hangingPunct="1"/>
            <a:r>
              <a:rPr lang="zh-CN" altLang="en-US" sz="3200" b="0" dirty="0">
                <a:solidFill>
                  <a:srgbClr val="D87A24"/>
                </a:solidFill>
                <a:latin typeface="Arial" panose="020B0604020202020204" pitchFamily="34" charset="0"/>
                <a:ea typeface="黑体" panose="02010609060101010101" pitchFamily="2" charset="-122"/>
              </a:rPr>
              <a:t>图像恢复</a:t>
            </a:r>
            <a:endParaRPr lang="zh-CN" altLang="en-US" sz="3200" b="0" dirty="0">
              <a:solidFill>
                <a:srgbClr val="D87A24"/>
              </a:solidFill>
              <a:latin typeface="Arial" panose="020B0604020202020204" pitchFamily="34" charset="0"/>
              <a:ea typeface="黑体" panose="02010609060101010101" pitchFamily="2" charset="-122"/>
            </a:endParaRPr>
          </a:p>
        </p:txBody>
      </p:sp>
      <p:sp>
        <p:nvSpPr>
          <p:cNvPr id="52229" name="Rectangle 3"/>
          <p:cNvSpPr/>
          <p:nvPr/>
        </p:nvSpPr>
        <p:spPr>
          <a:xfrm>
            <a:off x="323850" y="195263"/>
            <a:ext cx="7342188" cy="519112"/>
          </a:xfrm>
          <a:prstGeom prst="rect">
            <a:avLst/>
          </a:prstGeom>
          <a:noFill/>
          <a:ln w="9525">
            <a:noFill/>
          </a:ln>
        </p:spPr>
        <p:txBody>
          <a:bodyPr>
            <a:spAutoFit/>
          </a:bodyPr>
          <a:p>
            <a:pPr eaLnBrk="1" hangingPunct="1"/>
            <a:r>
              <a:rPr lang="zh-CN" altLang="en-US" sz="2800" dirty="0">
                <a:solidFill>
                  <a:schemeClr val="bg1"/>
                </a:solidFill>
                <a:latin typeface="Arial" panose="020B0604020202020204" pitchFamily="34" charset="0"/>
                <a:ea typeface="黑体" panose="02010609060101010101" pitchFamily="2" charset="-122"/>
              </a:rPr>
              <a:t>数字图像处理研究的主要内容</a:t>
            </a:r>
            <a:endParaRPr lang="zh-CN" altLang="en-US" sz="2800" dirty="0">
              <a:solidFill>
                <a:schemeClr val="bg1"/>
              </a:solidFill>
              <a:latin typeface="Arial" panose="020B0604020202020204" pitchFamily="34" charset="0"/>
              <a:ea typeface="黑体" panose="02010609060101010101" pitchFamily="2" charset="-122"/>
            </a:endParaRPr>
          </a:p>
        </p:txBody>
      </p:sp>
      <p:sp>
        <p:nvSpPr>
          <p:cNvPr id="52230" name="Rectangle 6"/>
          <p:cNvSpPr/>
          <p:nvPr/>
        </p:nvSpPr>
        <p:spPr>
          <a:xfrm>
            <a:off x="1343025" y="2079625"/>
            <a:ext cx="7297738" cy="1552575"/>
          </a:xfrm>
          <a:prstGeom prst="rect">
            <a:avLst/>
          </a:prstGeom>
          <a:noFill/>
          <a:ln w="9525">
            <a:noFill/>
          </a:ln>
        </p:spPr>
        <p:txBody>
          <a:bodyPr anchor="ctr" anchorCtr="0">
            <a:spAutoFit/>
          </a:bodyPr>
          <a:p>
            <a:pPr eaLnBrk="1" hangingPunct="1"/>
            <a:r>
              <a:rPr lang="en-US" altLang="zh-CN" sz="2400" dirty="0">
                <a:solidFill>
                  <a:srgbClr val="FF0000"/>
                </a:solidFill>
                <a:latin typeface="楷体_GB2312" pitchFamily="49" charset="-122"/>
                <a:ea typeface="楷体_GB2312" pitchFamily="49" charset="-122"/>
              </a:rPr>
              <a:t>    </a:t>
            </a:r>
            <a:r>
              <a:rPr lang="zh-CN" altLang="en-US" sz="2400" dirty="0">
                <a:solidFill>
                  <a:srgbClr val="FF0000"/>
                </a:solidFill>
                <a:latin typeface="楷体_GB2312" pitchFamily="49" charset="-122"/>
                <a:ea typeface="楷体_GB2312" pitchFamily="49" charset="-122"/>
              </a:rPr>
              <a:t>根据图像退化模型，消除或减轻在图象获取及传输过程中造成的图象品质下降即退化现象</a:t>
            </a:r>
            <a:r>
              <a:rPr lang="zh-CN" altLang="en-US" sz="2400" dirty="0">
                <a:latin typeface="楷体_GB2312" pitchFamily="49" charset="-122"/>
                <a:ea typeface="楷体_GB2312" pitchFamily="49" charset="-122"/>
              </a:rPr>
              <a:t>，恢复图象的本来面目。退化包括由成像系统光学特性造成的歧变以及噪声和相对运动造成的模糊等情况。 </a:t>
            </a:r>
            <a:endParaRPr lang="zh-CN" altLang="en-US" sz="2400" dirty="0">
              <a:latin typeface="楷体_GB2312" pitchFamily="49" charset="-122"/>
              <a:ea typeface="楷体_GB2312" pitchFamily="49" charset="-122"/>
            </a:endParaRPr>
          </a:p>
        </p:txBody>
      </p:sp>
      <p:pic>
        <p:nvPicPr>
          <p:cNvPr id="52231" name="Picture 8"/>
          <p:cNvPicPr>
            <a:picLocks noChangeAspect="1"/>
          </p:cNvPicPr>
          <p:nvPr/>
        </p:nvPicPr>
        <p:blipFill>
          <a:blip r:embed="rId1"/>
          <a:stretch>
            <a:fillRect/>
          </a:stretch>
        </p:blipFill>
        <p:spPr>
          <a:xfrm>
            <a:off x="2843213" y="4124325"/>
            <a:ext cx="3492500" cy="1031875"/>
          </a:xfrm>
          <a:prstGeom prst="rect">
            <a:avLst/>
          </a:prstGeom>
          <a:noFill/>
          <a:ln w="9525">
            <a:noFill/>
          </a:ln>
        </p:spPr>
      </p:pic>
      <p:sp>
        <p:nvSpPr>
          <p:cNvPr id="52232" name="Rectangle 10"/>
          <p:cNvSpPr/>
          <p:nvPr/>
        </p:nvSpPr>
        <p:spPr>
          <a:xfrm>
            <a:off x="3167063" y="5445125"/>
            <a:ext cx="2771775" cy="396875"/>
          </a:xfrm>
          <a:prstGeom prst="rect">
            <a:avLst/>
          </a:prstGeom>
          <a:noFill/>
          <a:ln w="9525">
            <a:noFill/>
          </a:ln>
        </p:spPr>
        <p:txBody>
          <a:bodyPr>
            <a:spAutoFit/>
          </a:bodyPr>
          <a:p>
            <a:pPr marL="342900" indent="-342900" eaLnBrk="1" hangingPunct="1"/>
            <a:r>
              <a:rPr lang="zh-CN" altLang="en-US" dirty="0">
                <a:latin typeface="楷体_GB2312" pitchFamily="49" charset="-122"/>
                <a:ea typeface="楷体_GB2312" pitchFamily="49" charset="-122"/>
              </a:rPr>
              <a:t>运动模糊图像的恢复 </a:t>
            </a:r>
            <a:endParaRPr lang="zh-CN" altLang="en-US" dirty="0">
              <a:latin typeface="楷体_GB2312" pitchFamily="49" charset="-122"/>
              <a:ea typeface="楷体_GB2312" pitchFamily="49"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日期占位符 1"/>
          <p:cNvSpPr txBox="1">
            <a:spLocks noGrp="1"/>
          </p:cNvSpPr>
          <p:nvPr>
            <p:ph type="dt" sz="half" idx="10"/>
          </p:nvPr>
        </p:nvSpPr>
        <p:spPr bwMode="auto">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40124D77-F21C-49B1-B17A-4042B36321F7}"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8195" name="灯片编号占位符 2"/>
          <p:cNvSpPr txBox="1">
            <a:spLocks noGrp="1"/>
          </p:cNvSpPr>
          <p:nvPr>
            <p:ph type="sldNum" sz="quarter" idx="11"/>
          </p:nvPr>
        </p:nvSpPr>
        <p:spPr>
          <a:xfrm>
            <a:off x="61913" y="6589713"/>
            <a:ext cx="909637" cy="230187"/>
          </a:xfrm>
          <a:ln/>
        </p:spPr>
        <p:txBody>
          <a:bodyPr/>
          <a:lstStyle>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fld id="{9A0DB2DC-4C9A-4742-B13C-FB6460FD3503}" type="slidenum">
              <a:rPr lang="en-US" altLang="zh-CN" sz="1600" dirty="0">
                <a:solidFill>
                  <a:srgbClr val="252543"/>
                </a:solidFill>
                <a:latin typeface="Arial" panose="020B0604020202020204" pitchFamily="34" charset="0"/>
                <a:ea typeface="方正综艺简体" pitchFamily="2" charset="-122"/>
              </a:rPr>
            </a:fld>
            <a:endParaRPr lang="en-US" altLang="zh-CN" sz="1600" dirty="0">
              <a:solidFill>
                <a:srgbClr val="252543"/>
              </a:solidFill>
              <a:latin typeface="Arial" panose="020B0604020202020204" pitchFamily="34" charset="0"/>
              <a:ea typeface="方正综艺简体" pitchFamily="2" charset="-122"/>
            </a:endParaRPr>
          </a:p>
        </p:txBody>
      </p:sp>
      <p:sp>
        <p:nvSpPr>
          <p:cNvPr id="8196" name="Rectangle 2"/>
          <p:cNvSpPr/>
          <p:nvPr/>
        </p:nvSpPr>
        <p:spPr>
          <a:xfrm>
            <a:off x="1173163" y="936625"/>
            <a:ext cx="5870575" cy="1143000"/>
          </a:xfrm>
          <a:prstGeom prst="rect">
            <a:avLst/>
          </a:prstGeom>
          <a:noFill/>
          <a:ln w="9525">
            <a:noFill/>
          </a:ln>
        </p:spPr>
        <p:txBody>
          <a:bodyPr anchor="ctr" anchorCtr="0"/>
          <a:p>
            <a:pPr eaLnBrk="1" hangingPunct="1"/>
            <a:r>
              <a:rPr lang="zh-CN" altLang="en-US" sz="3200" b="0" dirty="0">
                <a:solidFill>
                  <a:srgbClr val="D87A24"/>
                </a:solidFill>
                <a:latin typeface="Arial" panose="020B0604020202020204" pitchFamily="34" charset="0"/>
                <a:ea typeface="黑体" panose="02010609060101010101" pitchFamily="2" charset="-122"/>
              </a:rPr>
              <a:t>课程要求</a:t>
            </a:r>
            <a:endParaRPr lang="zh-CN" altLang="en-US" sz="3200" b="0" dirty="0">
              <a:solidFill>
                <a:srgbClr val="D87A24"/>
              </a:solidFill>
              <a:latin typeface="Arial" panose="020B0604020202020204" pitchFamily="34" charset="0"/>
              <a:ea typeface="黑体" panose="02010609060101010101" pitchFamily="2" charset="-122"/>
            </a:endParaRPr>
          </a:p>
        </p:txBody>
      </p:sp>
      <p:sp>
        <p:nvSpPr>
          <p:cNvPr id="8197" name="Rectangle 3"/>
          <p:cNvSpPr/>
          <p:nvPr/>
        </p:nvSpPr>
        <p:spPr>
          <a:xfrm>
            <a:off x="323850" y="195263"/>
            <a:ext cx="7342188" cy="519112"/>
          </a:xfrm>
          <a:prstGeom prst="rect">
            <a:avLst/>
          </a:prstGeom>
          <a:noFill/>
          <a:ln w="9525">
            <a:noFill/>
          </a:ln>
        </p:spPr>
        <p:txBody>
          <a:bodyPr>
            <a:spAutoFit/>
          </a:bodyPr>
          <a:p>
            <a:pPr eaLnBrk="1" hangingPunct="1"/>
            <a:r>
              <a:rPr lang="zh-CN" altLang="en-US" sz="2800" dirty="0">
                <a:solidFill>
                  <a:schemeClr val="bg1"/>
                </a:solidFill>
                <a:latin typeface="Arial" panose="020B0604020202020204" pitchFamily="34" charset="0"/>
                <a:ea typeface="黑体" panose="02010609060101010101" pitchFamily="2" charset="-122"/>
              </a:rPr>
              <a:t>前言</a:t>
            </a:r>
            <a:endParaRPr lang="zh-CN" altLang="en-US" sz="2800" dirty="0">
              <a:solidFill>
                <a:schemeClr val="bg1"/>
              </a:solidFill>
              <a:latin typeface="Arial" panose="020B0604020202020204" pitchFamily="34" charset="0"/>
              <a:ea typeface="黑体" panose="02010609060101010101" pitchFamily="2" charset="-122"/>
            </a:endParaRPr>
          </a:p>
        </p:txBody>
      </p:sp>
      <p:sp>
        <p:nvSpPr>
          <p:cNvPr id="8198" name="Rectangle 4"/>
          <p:cNvSpPr/>
          <p:nvPr/>
        </p:nvSpPr>
        <p:spPr>
          <a:xfrm>
            <a:off x="1295400" y="2117725"/>
            <a:ext cx="7262813" cy="3859213"/>
          </a:xfrm>
          <a:prstGeom prst="rect">
            <a:avLst/>
          </a:prstGeom>
          <a:noFill/>
          <a:ln w="9525">
            <a:noFill/>
          </a:ln>
        </p:spPr>
        <p:txBody>
          <a:bodyPr>
            <a:spAutoFit/>
          </a:bodyPr>
          <a:p>
            <a:pPr eaLnBrk="1" hangingPunct="1">
              <a:spcBef>
                <a:spcPct val="20000"/>
              </a:spcBef>
            </a:pPr>
            <a:r>
              <a:rPr lang="zh-CN" altLang="en-US" sz="2400" dirty="0">
                <a:latin typeface="Times New Roman" panose="02020603050405020304" pitchFamily="18" charset="0"/>
                <a:ea typeface="楷体_GB2312" pitchFamily="49" charset="-122"/>
              </a:rPr>
              <a:t>　   图像处理是门对技术能力即动手能力要求很高的课程。由于数字图像处理的特点，需要交互手段，因而掌握图形用户接口（</a:t>
            </a:r>
            <a:r>
              <a:rPr lang="en-US" altLang="zh-CN" sz="2400" dirty="0">
                <a:latin typeface="Times New Roman" panose="02020603050405020304" pitchFamily="18" charset="0"/>
                <a:ea typeface="楷体_GB2312" pitchFamily="49" charset="-122"/>
              </a:rPr>
              <a:t>GUI</a:t>
            </a:r>
            <a:r>
              <a:rPr lang="zh-CN" altLang="en-US" sz="2400" dirty="0">
                <a:latin typeface="Times New Roman" panose="02020603050405020304" pitchFamily="18" charset="0"/>
                <a:ea typeface="楷体_GB2312" pitchFamily="49" charset="-122"/>
              </a:rPr>
              <a:t>）的程序设计知识成为必要的技术。</a:t>
            </a:r>
            <a:endParaRPr lang="zh-CN" altLang="en-US" sz="2400" dirty="0">
              <a:latin typeface="Times New Roman" panose="02020603050405020304" pitchFamily="18" charset="0"/>
              <a:ea typeface="楷体_GB2312" pitchFamily="49" charset="-122"/>
            </a:endParaRPr>
          </a:p>
          <a:p>
            <a:pPr eaLnBrk="1" hangingPunct="1">
              <a:spcBef>
                <a:spcPct val="20000"/>
              </a:spcBef>
            </a:pPr>
            <a:r>
              <a:rPr lang="zh-CN" altLang="en-US" sz="2400" dirty="0">
                <a:latin typeface="Times New Roman" panose="02020603050405020304" pitchFamily="18" charset="0"/>
                <a:ea typeface="楷体_GB2312" pitchFamily="49" charset="-122"/>
              </a:rPr>
              <a:t>      因此，本课程必须通过</a:t>
            </a:r>
            <a:r>
              <a:rPr lang="zh-CN" altLang="en-US" sz="2400" dirty="0">
                <a:solidFill>
                  <a:srgbClr val="FF0000"/>
                </a:solidFill>
                <a:latin typeface="Times New Roman" panose="02020603050405020304" pitchFamily="18" charset="0"/>
                <a:ea typeface="楷体_GB2312" pitchFamily="49" charset="-122"/>
              </a:rPr>
              <a:t>编程实践</a:t>
            </a:r>
            <a:r>
              <a:rPr lang="zh-CN" altLang="en-US" sz="2400" dirty="0">
                <a:latin typeface="Times New Roman" panose="02020603050405020304" pitchFamily="18" charset="0"/>
                <a:ea typeface="楷体_GB2312" pitchFamily="49" charset="-122"/>
              </a:rPr>
              <a:t>进行学习。一方面阅读、消化课本及课件知识，另一方面通过编制程序实现图象处理功能，在编程实践中学习。（有高级语言程序设计能力，能够使用</a:t>
            </a:r>
            <a:r>
              <a:rPr lang="en-US" altLang="zh-CN" sz="2400" dirty="0">
                <a:latin typeface="Times New Roman" panose="02020603050405020304" pitchFamily="18" charset="0"/>
                <a:ea typeface="楷体_GB2312" pitchFamily="49" charset="-122"/>
              </a:rPr>
              <a:t>VC++</a:t>
            </a:r>
            <a:r>
              <a:rPr lang="zh-CN" altLang="en-US" sz="2400" dirty="0">
                <a:latin typeface="Times New Roman" panose="02020603050405020304" pitchFamily="18" charset="0"/>
                <a:ea typeface="楷体_GB2312" pitchFamily="49" charset="-122"/>
              </a:rPr>
              <a:t>编写</a:t>
            </a:r>
            <a:r>
              <a:rPr lang="en-US" altLang="zh-CN" sz="2400" dirty="0">
                <a:latin typeface="Times New Roman" panose="02020603050405020304" pitchFamily="18" charset="0"/>
                <a:ea typeface="楷体_GB2312" pitchFamily="49" charset="-122"/>
              </a:rPr>
              <a:t>Windows</a:t>
            </a:r>
            <a:r>
              <a:rPr lang="zh-CN" altLang="en-US" sz="2400" dirty="0">
                <a:latin typeface="Times New Roman" panose="02020603050405020304" pitchFamily="18" charset="0"/>
                <a:ea typeface="楷体_GB2312" pitchFamily="49" charset="-122"/>
              </a:rPr>
              <a:t>应用程序）</a:t>
            </a:r>
            <a:br>
              <a:rPr lang="zh-CN" altLang="en-US" sz="2400" dirty="0">
                <a:latin typeface="Times New Roman" panose="02020603050405020304" pitchFamily="18" charset="0"/>
                <a:ea typeface="楷体_GB2312" pitchFamily="49" charset="-122"/>
              </a:rPr>
            </a:br>
            <a:endParaRPr lang="zh-CN" altLang="en-US" sz="2400" dirty="0">
              <a:latin typeface="Times New Roman" panose="02020603050405020304" pitchFamily="18" charset="0"/>
              <a:ea typeface="楷体_GB2312" pitchFamily="49"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日期占位符 1"/>
          <p:cNvSpPr txBox="1">
            <a:spLocks noGrp="1"/>
          </p:cNvSpPr>
          <p:nvPr>
            <p:ph type="dt" sz="half" idx="10"/>
          </p:nvPr>
        </p:nvSpPr>
        <p:spPr bwMode="auto">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8E09178F-2A43-4581-A644-6FCD9957FE9F}"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53251" name="灯片编号占位符 2"/>
          <p:cNvSpPr txBox="1">
            <a:spLocks noGrp="1"/>
          </p:cNvSpPr>
          <p:nvPr>
            <p:ph type="sldNum" sz="quarter" idx="11"/>
          </p:nvPr>
        </p:nvSpPr>
        <p:spPr>
          <a:xfrm>
            <a:off x="61913" y="6589713"/>
            <a:ext cx="909637" cy="230187"/>
          </a:xfrm>
          <a:ln/>
        </p:spPr>
        <p:txBody>
          <a:bodyPr/>
          <a:lstStyle>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fld id="{9A0DB2DC-4C9A-4742-B13C-FB6460FD3503}" type="slidenum">
              <a:rPr lang="en-US" altLang="zh-CN" sz="1600" dirty="0">
                <a:solidFill>
                  <a:srgbClr val="252543"/>
                </a:solidFill>
                <a:latin typeface="Arial" panose="020B0604020202020204" pitchFamily="34" charset="0"/>
                <a:ea typeface="方正综艺简体" pitchFamily="2" charset="-122"/>
              </a:rPr>
            </a:fld>
            <a:endParaRPr lang="en-US" altLang="zh-CN" sz="1600" dirty="0">
              <a:solidFill>
                <a:srgbClr val="252543"/>
              </a:solidFill>
              <a:latin typeface="Arial" panose="020B0604020202020204" pitchFamily="34" charset="0"/>
              <a:ea typeface="方正综艺简体" pitchFamily="2" charset="-122"/>
            </a:endParaRPr>
          </a:p>
        </p:txBody>
      </p:sp>
      <p:sp>
        <p:nvSpPr>
          <p:cNvPr id="53252" name="Rectangle 2"/>
          <p:cNvSpPr/>
          <p:nvPr/>
        </p:nvSpPr>
        <p:spPr>
          <a:xfrm>
            <a:off x="1173163" y="936625"/>
            <a:ext cx="5870575" cy="1143000"/>
          </a:xfrm>
          <a:prstGeom prst="rect">
            <a:avLst/>
          </a:prstGeom>
          <a:noFill/>
          <a:ln w="9525">
            <a:noFill/>
          </a:ln>
        </p:spPr>
        <p:txBody>
          <a:bodyPr anchor="ctr" anchorCtr="0"/>
          <a:p>
            <a:pPr eaLnBrk="1" hangingPunct="1"/>
            <a:r>
              <a:rPr lang="zh-CN" altLang="en-US" sz="3200" b="0" dirty="0">
                <a:solidFill>
                  <a:srgbClr val="D87A24"/>
                </a:solidFill>
                <a:latin typeface="Arial" panose="020B0604020202020204" pitchFamily="34" charset="0"/>
                <a:ea typeface="黑体" panose="02010609060101010101" pitchFamily="2" charset="-122"/>
              </a:rPr>
              <a:t>图像分割</a:t>
            </a:r>
            <a:endParaRPr lang="zh-CN" altLang="en-US" sz="3200" b="0" dirty="0">
              <a:solidFill>
                <a:srgbClr val="D87A24"/>
              </a:solidFill>
              <a:latin typeface="Arial" panose="020B0604020202020204" pitchFamily="34" charset="0"/>
              <a:ea typeface="黑体" panose="02010609060101010101" pitchFamily="2" charset="-122"/>
            </a:endParaRPr>
          </a:p>
        </p:txBody>
      </p:sp>
      <p:sp>
        <p:nvSpPr>
          <p:cNvPr id="53253" name="Rectangle 3"/>
          <p:cNvSpPr/>
          <p:nvPr/>
        </p:nvSpPr>
        <p:spPr>
          <a:xfrm>
            <a:off x="323850" y="195263"/>
            <a:ext cx="7342188" cy="519112"/>
          </a:xfrm>
          <a:prstGeom prst="rect">
            <a:avLst/>
          </a:prstGeom>
          <a:noFill/>
          <a:ln w="9525">
            <a:noFill/>
          </a:ln>
        </p:spPr>
        <p:txBody>
          <a:bodyPr>
            <a:spAutoFit/>
          </a:bodyPr>
          <a:p>
            <a:pPr eaLnBrk="1" hangingPunct="1"/>
            <a:r>
              <a:rPr lang="zh-CN" altLang="en-US" sz="2800" dirty="0">
                <a:solidFill>
                  <a:schemeClr val="bg1"/>
                </a:solidFill>
                <a:latin typeface="Arial" panose="020B0604020202020204" pitchFamily="34" charset="0"/>
                <a:ea typeface="黑体" panose="02010609060101010101" pitchFamily="2" charset="-122"/>
              </a:rPr>
              <a:t>数字图像处理研究的主要内容</a:t>
            </a:r>
            <a:endParaRPr lang="zh-CN" altLang="en-US" sz="2800" dirty="0">
              <a:solidFill>
                <a:schemeClr val="bg1"/>
              </a:solidFill>
              <a:latin typeface="Arial" panose="020B0604020202020204" pitchFamily="34" charset="0"/>
              <a:ea typeface="黑体" panose="02010609060101010101" pitchFamily="2" charset="-122"/>
            </a:endParaRPr>
          </a:p>
        </p:txBody>
      </p:sp>
      <p:sp>
        <p:nvSpPr>
          <p:cNvPr id="53254" name="Rectangle 6"/>
          <p:cNvSpPr/>
          <p:nvPr/>
        </p:nvSpPr>
        <p:spPr>
          <a:xfrm>
            <a:off x="935038" y="2205038"/>
            <a:ext cx="7745412" cy="1990725"/>
          </a:xfrm>
          <a:prstGeom prst="rect">
            <a:avLst/>
          </a:prstGeom>
          <a:noFill/>
          <a:ln w="9525">
            <a:noFill/>
          </a:ln>
        </p:spPr>
        <p:txBody>
          <a:bodyPr>
            <a:spAutoFit/>
          </a:bodyPr>
          <a:p>
            <a:pPr eaLnBrk="1" hangingPunct="1">
              <a:spcBef>
                <a:spcPct val="20000"/>
              </a:spcBef>
            </a:pPr>
            <a:r>
              <a:rPr lang="en-US" altLang="zh-CN" sz="2400" dirty="0">
                <a:latin typeface="Times New Roman" panose="02020603050405020304" pitchFamily="18" charset="0"/>
                <a:ea typeface="楷体_GB2312" pitchFamily="49" charset="-122"/>
              </a:rPr>
              <a:t>        </a:t>
            </a:r>
            <a:r>
              <a:rPr lang="zh-CN" altLang="en-US" sz="2400" dirty="0">
                <a:latin typeface="Times New Roman" panose="02020603050405020304" pitchFamily="18" charset="0"/>
                <a:ea typeface="楷体_GB2312" pitchFamily="49" charset="-122"/>
              </a:rPr>
              <a:t>包括阈值分割法、基于梯度的分割法及边界检测与跟踪等。</a:t>
            </a:r>
            <a:endParaRPr lang="zh-CN" altLang="en-US" sz="2400" dirty="0">
              <a:latin typeface="Times New Roman" panose="02020603050405020304" pitchFamily="18" charset="0"/>
              <a:ea typeface="楷体_GB2312" pitchFamily="49" charset="-122"/>
            </a:endParaRPr>
          </a:p>
          <a:p>
            <a:pPr eaLnBrk="1" hangingPunct="1">
              <a:spcBef>
                <a:spcPct val="20000"/>
              </a:spcBef>
            </a:pPr>
            <a:r>
              <a:rPr lang="zh-CN" altLang="en-US" sz="2400" dirty="0">
                <a:latin typeface="Times New Roman" panose="02020603050405020304" pitchFamily="18" charset="0"/>
                <a:ea typeface="楷体_GB2312" pitchFamily="49" charset="-122"/>
              </a:rPr>
              <a:t>       主要目的是根据图像的某些特征</a:t>
            </a:r>
            <a:r>
              <a:rPr lang="zh-CN" altLang="en-US" sz="2400" dirty="0">
                <a:solidFill>
                  <a:srgbClr val="FF0000"/>
                </a:solidFill>
                <a:latin typeface="Times New Roman" panose="02020603050405020304" pitchFamily="18" charset="0"/>
                <a:ea typeface="楷体_GB2312" pitchFamily="49" charset="-122"/>
              </a:rPr>
              <a:t>将图像划分为互不重叠的区域，以便于对图像中的物体或目标进行分析与识别</a:t>
            </a:r>
            <a:r>
              <a:rPr lang="zh-CN" altLang="en-US" sz="2400" dirty="0">
                <a:latin typeface="Times New Roman" panose="02020603050405020304" pitchFamily="18" charset="0"/>
                <a:ea typeface="楷体_GB2312" pitchFamily="49" charset="-122"/>
              </a:rPr>
              <a:t>。图像分割是图像分析和理解的基础。</a:t>
            </a:r>
            <a:endParaRPr lang="zh-CN" altLang="en-US" sz="2400" dirty="0">
              <a:latin typeface="Times New Roman" panose="02020603050405020304" pitchFamily="18" charset="0"/>
              <a:ea typeface="楷体_GB2312" pitchFamily="49"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日期占位符 1"/>
          <p:cNvSpPr txBox="1">
            <a:spLocks noGrp="1"/>
          </p:cNvSpPr>
          <p:nvPr>
            <p:ph type="dt" sz="half" idx="10"/>
          </p:nvPr>
        </p:nvSpPr>
        <p:spPr bwMode="auto">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A368CEF4-A9FC-4A25-A42D-70D0EA037C5B}"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54275" name="灯片编号占位符 2"/>
          <p:cNvSpPr txBox="1">
            <a:spLocks noGrp="1"/>
          </p:cNvSpPr>
          <p:nvPr>
            <p:ph type="sldNum" sz="quarter" idx="11"/>
          </p:nvPr>
        </p:nvSpPr>
        <p:spPr>
          <a:xfrm>
            <a:off x="61913" y="6589713"/>
            <a:ext cx="909637" cy="230187"/>
          </a:xfrm>
          <a:ln/>
        </p:spPr>
        <p:txBody>
          <a:bodyPr/>
          <a:lstStyle>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fld id="{9A0DB2DC-4C9A-4742-B13C-FB6460FD3503}" type="slidenum">
              <a:rPr lang="en-US" altLang="zh-CN" sz="1600" dirty="0">
                <a:solidFill>
                  <a:srgbClr val="252543"/>
                </a:solidFill>
                <a:latin typeface="Arial" panose="020B0604020202020204" pitchFamily="34" charset="0"/>
                <a:ea typeface="方正综艺简体" pitchFamily="2" charset="-122"/>
              </a:rPr>
            </a:fld>
            <a:endParaRPr lang="en-US" altLang="zh-CN" sz="1600" dirty="0">
              <a:solidFill>
                <a:srgbClr val="252543"/>
              </a:solidFill>
              <a:latin typeface="Arial" panose="020B0604020202020204" pitchFamily="34" charset="0"/>
              <a:ea typeface="方正综艺简体" pitchFamily="2" charset="-122"/>
            </a:endParaRPr>
          </a:p>
        </p:txBody>
      </p:sp>
      <p:sp>
        <p:nvSpPr>
          <p:cNvPr id="54276" name="Rectangle 2"/>
          <p:cNvSpPr/>
          <p:nvPr/>
        </p:nvSpPr>
        <p:spPr>
          <a:xfrm>
            <a:off x="1173163" y="936625"/>
            <a:ext cx="5870575" cy="1143000"/>
          </a:xfrm>
          <a:prstGeom prst="rect">
            <a:avLst/>
          </a:prstGeom>
          <a:noFill/>
          <a:ln w="9525">
            <a:noFill/>
          </a:ln>
        </p:spPr>
        <p:txBody>
          <a:bodyPr anchor="ctr" anchorCtr="0"/>
          <a:p>
            <a:pPr eaLnBrk="1" hangingPunct="1"/>
            <a:r>
              <a:rPr lang="zh-CN" altLang="en-US" sz="3200" b="0" dirty="0">
                <a:solidFill>
                  <a:srgbClr val="D87A24"/>
                </a:solidFill>
                <a:latin typeface="Arial" panose="020B0604020202020204" pitchFamily="34" charset="0"/>
                <a:ea typeface="黑体" panose="02010609060101010101" pitchFamily="2" charset="-122"/>
              </a:rPr>
              <a:t>数学形态学</a:t>
            </a:r>
            <a:endParaRPr lang="zh-CN" altLang="en-US" sz="3200" b="0" dirty="0">
              <a:solidFill>
                <a:srgbClr val="D87A24"/>
              </a:solidFill>
              <a:latin typeface="Arial" panose="020B0604020202020204" pitchFamily="34" charset="0"/>
              <a:ea typeface="黑体" panose="02010609060101010101" pitchFamily="2" charset="-122"/>
            </a:endParaRPr>
          </a:p>
        </p:txBody>
      </p:sp>
      <p:sp>
        <p:nvSpPr>
          <p:cNvPr id="54277" name="Rectangle 3"/>
          <p:cNvSpPr/>
          <p:nvPr/>
        </p:nvSpPr>
        <p:spPr>
          <a:xfrm>
            <a:off x="323850" y="195263"/>
            <a:ext cx="7342188" cy="519112"/>
          </a:xfrm>
          <a:prstGeom prst="rect">
            <a:avLst/>
          </a:prstGeom>
          <a:noFill/>
          <a:ln w="9525">
            <a:noFill/>
          </a:ln>
        </p:spPr>
        <p:txBody>
          <a:bodyPr>
            <a:spAutoFit/>
          </a:bodyPr>
          <a:p>
            <a:pPr eaLnBrk="1" hangingPunct="1"/>
            <a:r>
              <a:rPr lang="zh-CN" altLang="en-US" sz="2800" dirty="0">
                <a:solidFill>
                  <a:schemeClr val="bg1"/>
                </a:solidFill>
                <a:latin typeface="Arial" panose="020B0604020202020204" pitchFamily="34" charset="0"/>
                <a:ea typeface="黑体" panose="02010609060101010101" pitchFamily="2" charset="-122"/>
              </a:rPr>
              <a:t>数字图像处理研究的主要内容</a:t>
            </a:r>
            <a:endParaRPr lang="zh-CN" altLang="en-US" sz="2800" dirty="0">
              <a:solidFill>
                <a:schemeClr val="bg1"/>
              </a:solidFill>
              <a:latin typeface="Arial" panose="020B0604020202020204" pitchFamily="34" charset="0"/>
              <a:ea typeface="黑体" panose="02010609060101010101" pitchFamily="2" charset="-122"/>
            </a:endParaRPr>
          </a:p>
        </p:txBody>
      </p:sp>
      <p:sp>
        <p:nvSpPr>
          <p:cNvPr id="54278" name="Rectangle 4"/>
          <p:cNvSpPr/>
          <p:nvPr/>
        </p:nvSpPr>
        <p:spPr>
          <a:xfrm>
            <a:off x="1173163" y="2312988"/>
            <a:ext cx="7332662" cy="1625600"/>
          </a:xfrm>
          <a:prstGeom prst="rect">
            <a:avLst/>
          </a:prstGeom>
          <a:noFill/>
          <a:ln w="9525">
            <a:noFill/>
          </a:ln>
        </p:spPr>
        <p:txBody>
          <a:bodyPr>
            <a:spAutoFit/>
          </a:bodyPr>
          <a:p>
            <a:pPr eaLnBrk="1" hangingPunct="1">
              <a:spcBef>
                <a:spcPct val="20000"/>
              </a:spcBef>
            </a:pPr>
            <a:r>
              <a:rPr lang="en-US" altLang="zh-CN" sz="2400" dirty="0">
                <a:latin typeface="Times New Roman" panose="02020603050405020304" pitchFamily="18" charset="0"/>
                <a:ea typeface="楷体_GB2312" pitchFamily="49" charset="-122"/>
              </a:rPr>
              <a:t>        </a:t>
            </a:r>
            <a:r>
              <a:rPr lang="zh-CN" altLang="en-US" sz="2400" dirty="0">
                <a:latin typeface="Times New Roman" panose="02020603050405020304" pitchFamily="18" charset="0"/>
                <a:ea typeface="楷体_GB2312" pitchFamily="49" charset="-122"/>
              </a:rPr>
              <a:t>形态学运算主要用来处理二值图象，其数学基础是集合论。常见的形态学运算有膨胀、腐蚀、开运算、闭运算、细化等。</a:t>
            </a:r>
            <a:endParaRPr lang="zh-CN" altLang="en-US" sz="2400" dirty="0">
              <a:latin typeface="Times New Roman" panose="02020603050405020304" pitchFamily="18" charset="0"/>
              <a:ea typeface="楷体_GB2312" pitchFamily="49" charset="-122"/>
            </a:endParaRPr>
          </a:p>
          <a:p>
            <a:pPr eaLnBrk="1" hangingPunct="1">
              <a:spcBef>
                <a:spcPct val="20000"/>
              </a:spcBef>
            </a:pPr>
            <a:r>
              <a:rPr lang="zh-CN" altLang="en-US" sz="2400" dirty="0">
                <a:latin typeface="Times New Roman" panose="02020603050405020304" pitchFamily="18" charset="0"/>
                <a:ea typeface="楷体_GB2312" pitchFamily="49" charset="-122"/>
              </a:rPr>
              <a:t>       数学形态学是</a:t>
            </a:r>
            <a:r>
              <a:rPr lang="zh-CN" altLang="en-US" sz="2400" dirty="0">
                <a:solidFill>
                  <a:srgbClr val="FF0000"/>
                </a:solidFill>
                <a:latin typeface="Times New Roman" panose="02020603050405020304" pitchFamily="18" charset="0"/>
                <a:ea typeface="楷体_GB2312" pitchFamily="49" charset="-122"/>
              </a:rPr>
              <a:t>分析图像几何特征</a:t>
            </a:r>
            <a:r>
              <a:rPr lang="zh-CN" altLang="en-US" sz="2400" dirty="0">
                <a:latin typeface="Times New Roman" panose="02020603050405020304" pitchFamily="18" charset="0"/>
                <a:ea typeface="楷体_GB2312" pitchFamily="49" charset="-122"/>
              </a:rPr>
              <a:t>的有利工具。 </a:t>
            </a:r>
            <a:endParaRPr lang="zh-CN" altLang="en-US" sz="2400" dirty="0">
              <a:latin typeface="Times New Roman" panose="02020603050405020304" pitchFamily="18" charset="0"/>
              <a:ea typeface="楷体_GB2312" pitchFamily="49"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日期占位符 1"/>
          <p:cNvSpPr txBox="1">
            <a:spLocks noGrp="1"/>
          </p:cNvSpPr>
          <p:nvPr>
            <p:ph type="dt" sz="half" idx="10"/>
          </p:nvPr>
        </p:nvSpPr>
        <p:spPr bwMode="auto">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0CAABF02-BCE3-454C-93A3-8CC96DBB5B3D}"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55299" name="灯片编号占位符 2"/>
          <p:cNvSpPr txBox="1">
            <a:spLocks noGrp="1"/>
          </p:cNvSpPr>
          <p:nvPr>
            <p:ph type="sldNum" sz="quarter" idx="11"/>
          </p:nvPr>
        </p:nvSpPr>
        <p:spPr>
          <a:xfrm>
            <a:off x="61913" y="6589713"/>
            <a:ext cx="909637" cy="230187"/>
          </a:xfrm>
          <a:ln/>
        </p:spPr>
        <p:txBody>
          <a:bodyPr/>
          <a:lstStyle>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fld id="{9A0DB2DC-4C9A-4742-B13C-FB6460FD3503}" type="slidenum">
              <a:rPr lang="en-US" altLang="zh-CN" sz="1600" dirty="0">
                <a:solidFill>
                  <a:srgbClr val="252543"/>
                </a:solidFill>
                <a:latin typeface="Arial" panose="020B0604020202020204" pitchFamily="34" charset="0"/>
                <a:ea typeface="方正综艺简体" pitchFamily="2" charset="-122"/>
              </a:rPr>
            </a:fld>
            <a:endParaRPr lang="en-US" altLang="zh-CN" sz="1600" dirty="0">
              <a:solidFill>
                <a:srgbClr val="252543"/>
              </a:solidFill>
              <a:latin typeface="Arial" panose="020B0604020202020204" pitchFamily="34" charset="0"/>
              <a:ea typeface="方正综艺简体" pitchFamily="2" charset="-122"/>
            </a:endParaRPr>
          </a:p>
        </p:txBody>
      </p:sp>
      <p:sp>
        <p:nvSpPr>
          <p:cNvPr id="55300" name="Rectangle 2"/>
          <p:cNvSpPr/>
          <p:nvPr/>
        </p:nvSpPr>
        <p:spPr>
          <a:xfrm>
            <a:off x="1173163" y="936625"/>
            <a:ext cx="5870575" cy="1143000"/>
          </a:xfrm>
          <a:prstGeom prst="rect">
            <a:avLst/>
          </a:prstGeom>
          <a:noFill/>
          <a:ln w="9525">
            <a:noFill/>
          </a:ln>
        </p:spPr>
        <p:txBody>
          <a:bodyPr anchor="ctr" anchorCtr="0"/>
          <a:p>
            <a:pPr eaLnBrk="1" hangingPunct="1"/>
            <a:r>
              <a:rPr lang="zh-CN" altLang="en-US" sz="3200" b="0" dirty="0">
                <a:solidFill>
                  <a:srgbClr val="D87A24"/>
                </a:solidFill>
                <a:latin typeface="Arial" panose="020B0604020202020204" pitchFamily="34" charset="0"/>
                <a:ea typeface="黑体" panose="02010609060101010101" pitchFamily="2" charset="-122"/>
              </a:rPr>
              <a:t>图像编码与压缩</a:t>
            </a:r>
            <a:endParaRPr lang="zh-CN" altLang="en-US" sz="3200" b="0" dirty="0">
              <a:solidFill>
                <a:srgbClr val="D87A24"/>
              </a:solidFill>
              <a:latin typeface="Arial" panose="020B0604020202020204" pitchFamily="34" charset="0"/>
              <a:ea typeface="黑体" panose="02010609060101010101" pitchFamily="2" charset="-122"/>
            </a:endParaRPr>
          </a:p>
        </p:txBody>
      </p:sp>
      <p:sp>
        <p:nvSpPr>
          <p:cNvPr id="55301" name="Rectangle 3"/>
          <p:cNvSpPr/>
          <p:nvPr/>
        </p:nvSpPr>
        <p:spPr>
          <a:xfrm>
            <a:off x="323850" y="195263"/>
            <a:ext cx="7342188" cy="519112"/>
          </a:xfrm>
          <a:prstGeom prst="rect">
            <a:avLst/>
          </a:prstGeom>
          <a:noFill/>
          <a:ln w="9525">
            <a:noFill/>
          </a:ln>
        </p:spPr>
        <p:txBody>
          <a:bodyPr>
            <a:spAutoFit/>
          </a:bodyPr>
          <a:p>
            <a:pPr eaLnBrk="1" hangingPunct="1"/>
            <a:r>
              <a:rPr lang="zh-CN" altLang="en-US" sz="2800" dirty="0">
                <a:solidFill>
                  <a:schemeClr val="bg1"/>
                </a:solidFill>
                <a:latin typeface="Arial" panose="020B0604020202020204" pitchFamily="34" charset="0"/>
                <a:ea typeface="黑体" panose="02010609060101010101" pitchFamily="2" charset="-122"/>
              </a:rPr>
              <a:t>数字图像处理研究的主要内容</a:t>
            </a:r>
            <a:endParaRPr lang="zh-CN" altLang="en-US" sz="2800" dirty="0">
              <a:solidFill>
                <a:schemeClr val="bg1"/>
              </a:solidFill>
              <a:latin typeface="Arial" panose="020B0604020202020204" pitchFamily="34" charset="0"/>
              <a:ea typeface="黑体" panose="02010609060101010101" pitchFamily="2" charset="-122"/>
            </a:endParaRPr>
          </a:p>
        </p:txBody>
      </p:sp>
      <p:sp>
        <p:nvSpPr>
          <p:cNvPr id="55302" name="Rectangle 6"/>
          <p:cNvSpPr/>
          <p:nvPr/>
        </p:nvSpPr>
        <p:spPr>
          <a:xfrm>
            <a:off x="1173163" y="5151438"/>
            <a:ext cx="7308850" cy="762000"/>
          </a:xfrm>
          <a:prstGeom prst="rect">
            <a:avLst/>
          </a:prstGeom>
          <a:noFill/>
          <a:ln w="9525">
            <a:noFill/>
          </a:ln>
        </p:spPr>
        <p:txBody>
          <a:bodyPr anchor="ctr" anchorCtr="0">
            <a:spAutoFit/>
          </a:bodyPr>
          <a:p>
            <a:pPr eaLnBrk="1" hangingPunct="1"/>
            <a:r>
              <a:rPr lang="en-US" altLang="zh-CN" sz="2200" dirty="0">
                <a:latin typeface="楷体_GB2312" pitchFamily="49" charset="-122"/>
                <a:ea typeface="楷体_GB2312" pitchFamily="49" charset="-122"/>
              </a:rPr>
              <a:t>    </a:t>
            </a:r>
            <a:r>
              <a:rPr lang="zh-CN" altLang="en-US" sz="2200" dirty="0">
                <a:latin typeface="楷体_GB2312" pitchFamily="49" charset="-122"/>
                <a:ea typeface="楷体_GB2312" pitchFamily="49" charset="-122"/>
              </a:rPr>
              <a:t>研究压缩图像数据的方法，需要研究并利用图像的冗余特征如统计冗余、生理视觉冗余、知识冗余等。</a:t>
            </a:r>
            <a:endParaRPr lang="zh-CN" altLang="en-US" sz="2200" dirty="0">
              <a:latin typeface="楷体_GB2312" pitchFamily="49" charset="-122"/>
              <a:ea typeface="楷体_GB2312" pitchFamily="49" charset="-122"/>
            </a:endParaRPr>
          </a:p>
        </p:txBody>
      </p:sp>
      <p:sp>
        <p:nvSpPr>
          <p:cNvPr id="55303" name="Rectangle 7"/>
          <p:cNvSpPr/>
          <p:nvPr/>
        </p:nvSpPr>
        <p:spPr>
          <a:xfrm>
            <a:off x="1173163" y="2024063"/>
            <a:ext cx="7308850" cy="1431925"/>
          </a:xfrm>
          <a:prstGeom prst="rect">
            <a:avLst/>
          </a:prstGeom>
          <a:noFill/>
          <a:ln w="9525">
            <a:noFill/>
          </a:ln>
        </p:spPr>
        <p:txBody>
          <a:bodyPr anchor="ctr" anchorCtr="0">
            <a:spAutoFit/>
          </a:bodyPr>
          <a:p>
            <a:pPr eaLnBrk="1" hangingPunct="1"/>
            <a:r>
              <a:rPr lang="en-US" altLang="zh-CN" sz="2200" dirty="0">
                <a:latin typeface="楷体_GB2312" pitchFamily="49" charset="-122"/>
                <a:ea typeface="楷体_GB2312" pitchFamily="49" charset="-122"/>
              </a:rPr>
              <a:t>    </a:t>
            </a:r>
            <a:r>
              <a:rPr lang="zh-CN" altLang="en-US" sz="2200" dirty="0">
                <a:latin typeface="楷体_GB2312" pitchFamily="49" charset="-122"/>
                <a:ea typeface="楷体_GB2312" pitchFamily="49" charset="-122"/>
              </a:rPr>
              <a:t>要在计算机连续显示分辨率为</a:t>
            </a:r>
            <a:r>
              <a:rPr lang="en-US" altLang="zh-CN" sz="2200" dirty="0">
                <a:latin typeface="楷体_GB2312" pitchFamily="49" charset="-122"/>
                <a:ea typeface="楷体_GB2312" pitchFamily="49" charset="-122"/>
              </a:rPr>
              <a:t>1280x1024</a:t>
            </a:r>
            <a:r>
              <a:rPr lang="zh-CN" altLang="en-US" sz="2200" dirty="0">
                <a:latin typeface="楷体_GB2312" pitchFamily="49" charset="-122"/>
                <a:ea typeface="楷体_GB2312" pitchFamily="49" charset="-122"/>
              </a:rPr>
              <a:t>的</a:t>
            </a:r>
            <a:r>
              <a:rPr lang="en-US" altLang="zh-CN" sz="2200" dirty="0">
                <a:latin typeface="楷体_GB2312" pitchFamily="49" charset="-122"/>
                <a:ea typeface="楷体_GB2312" pitchFamily="49" charset="-122"/>
              </a:rPr>
              <a:t>24</a:t>
            </a:r>
            <a:r>
              <a:rPr lang="zh-CN" altLang="en-US" sz="2200" dirty="0">
                <a:latin typeface="楷体_GB2312" pitchFamily="49" charset="-122"/>
                <a:ea typeface="楷体_GB2312" pitchFamily="49" charset="-122"/>
              </a:rPr>
              <a:t>位真彩色高质量的电视图像，按每秒</a:t>
            </a:r>
            <a:r>
              <a:rPr lang="en-US" altLang="zh-CN" sz="2200" dirty="0">
                <a:latin typeface="楷体_GB2312" pitchFamily="49" charset="-122"/>
                <a:ea typeface="楷体_GB2312" pitchFamily="49" charset="-122"/>
              </a:rPr>
              <a:t>30</a:t>
            </a:r>
            <a:r>
              <a:rPr lang="zh-CN" altLang="en-US" sz="2200" dirty="0">
                <a:latin typeface="楷体_GB2312" pitchFamily="49" charset="-122"/>
                <a:ea typeface="楷体_GB2312" pitchFamily="49" charset="-122"/>
              </a:rPr>
              <a:t>祯计算，显示</a:t>
            </a:r>
            <a:r>
              <a:rPr lang="en-US" altLang="zh-CN" sz="2200" dirty="0">
                <a:latin typeface="楷体_GB2312" pitchFamily="49" charset="-122"/>
                <a:ea typeface="楷体_GB2312" pitchFamily="49" charset="-122"/>
              </a:rPr>
              <a:t>1</a:t>
            </a:r>
            <a:r>
              <a:rPr lang="zh-CN" altLang="en-US" sz="2200" dirty="0">
                <a:latin typeface="楷体_GB2312" pitchFamily="49" charset="-122"/>
                <a:ea typeface="楷体_GB2312" pitchFamily="49" charset="-122"/>
              </a:rPr>
              <a:t>分钟需要</a:t>
            </a:r>
            <a:r>
              <a:rPr lang="en-US" altLang="zh-CN" sz="2200" dirty="0">
                <a:latin typeface="楷体_GB2312" pitchFamily="49" charset="-122"/>
                <a:ea typeface="楷体_GB2312" pitchFamily="49" charset="-122"/>
              </a:rPr>
              <a:t>6.6GB</a:t>
            </a:r>
            <a:r>
              <a:rPr lang="zh-CN" altLang="en-US" sz="2200" dirty="0">
                <a:latin typeface="楷体_GB2312" pitchFamily="49" charset="-122"/>
                <a:ea typeface="楷体_GB2312" pitchFamily="49" charset="-122"/>
              </a:rPr>
              <a:t>。可见，数字图像数据的压缩问题是多媒体技术的重要研究课题。</a:t>
            </a:r>
            <a:endParaRPr lang="zh-CN" altLang="en-US" sz="2200" dirty="0">
              <a:latin typeface="楷体_GB2312" pitchFamily="49" charset="-122"/>
              <a:ea typeface="楷体_GB2312" pitchFamily="49" charset="-122"/>
            </a:endParaRPr>
          </a:p>
        </p:txBody>
      </p:sp>
      <p:sp>
        <p:nvSpPr>
          <p:cNvPr id="55304" name="Rectangle 8"/>
          <p:cNvSpPr/>
          <p:nvPr/>
        </p:nvSpPr>
        <p:spPr>
          <a:xfrm>
            <a:off x="1173163" y="3617913"/>
            <a:ext cx="7308850" cy="1431925"/>
          </a:xfrm>
          <a:prstGeom prst="rect">
            <a:avLst/>
          </a:prstGeom>
          <a:noFill/>
          <a:ln w="9525">
            <a:noFill/>
          </a:ln>
        </p:spPr>
        <p:txBody>
          <a:bodyPr anchor="ctr" anchorCtr="0">
            <a:spAutoFit/>
          </a:bodyPr>
          <a:p>
            <a:pPr eaLnBrk="1" hangingPunct="1"/>
            <a:r>
              <a:rPr lang="en-US" altLang="zh-CN" sz="2200" dirty="0">
                <a:latin typeface="楷体_GB2312" pitchFamily="49" charset="-122"/>
                <a:ea typeface="楷体_GB2312" pitchFamily="49" charset="-122"/>
              </a:rPr>
              <a:t>    </a:t>
            </a:r>
            <a:r>
              <a:rPr lang="zh-CN" altLang="en-US" sz="2200" dirty="0">
                <a:latin typeface="楷体_GB2312" pitchFamily="49" charset="-122"/>
                <a:ea typeface="楷体_GB2312" pitchFamily="49" charset="-122"/>
              </a:rPr>
              <a:t>图像编码与压缩就是对要处理的图像数据用一定的规则进行变换和组合，从而达到</a:t>
            </a:r>
            <a:r>
              <a:rPr lang="zh-CN" altLang="en-US" sz="2200" dirty="0">
                <a:solidFill>
                  <a:srgbClr val="FF0000"/>
                </a:solidFill>
                <a:latin typeface="楷体_GB2312" pitchFamily="49" charset="-122"/>
                <a:ea typeface="楷体_GB2312" pitchFamily="49" charset="-122"/>
              </a:rPr>
              <a:t>以尽可能小的代码来表示尽可能多的数据信息的目的</a:t>
            </a:r>
            <a:r>
              <a:rPr lang="zh-CN" altLang="en-US" sz="2200" dirty="0">
                <a:latin typeface="楷体_GB2312" pitchFamily="49" charset="-122"/>
                <a:ea typeface="楷体_GB2312" pitchFamily="49" charset="-122"/>
              </a:rPr>
              <a:t>，常见的压缩编码有霍夫曼编码、游程编码、</a:t>
            </a:r>
            <a:r>
              <a:rPr lang="en-US" altLang="zh-CN" sz="2200" dirty="0">
                <a:latin typeface="楷体_GB2312" pitchFamily="49" charset="-122"/>
                <a:ea typeface="楷体_GB2312" pitchFamily="49" charset="-122"/>
              </a:rPr>
              <a:t>JPEG</a:t>
            </a:r>
            <a:r>
              <a:rPr lang="zh-CN" altLang="en-US" sz="2200" dirty="0">
                <a:latin typeface="楷体_GB2312" pitchFamily="49" charset="-122"/>
                <a:ea typeface="楷体_GB2312" pitchFamily="49" charset="-122"/>
              </a:rPr>
              <a:t>编码等。</a:t>
            </a:r>
            <a:endParaRPr lang="zh-CN" altLang="en-US" sz="2200" dirty="0">
              <a:latin typeface="楷体_GB2312" pitchFamily="49" charset="-122"/>
              <a:ea typeface="楷体_GB2312" pitchFamily="49"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日期占位符 1"/>
          <p:cNvSpPr txBox="1">
            <a:spLocks noGrp="1"/>
          </p:cNvSpPr>
          <p:nvPr>
            <p:ph type="dt" sz="half" idx="10"/>
          </p:nvPr>
        </p:nvSpPr>
        <p:spPr bwMode="auto">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6FAD9A9D-AA9B-421C-A4BB-0A8B7F2588A9}"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56323" name="灯片编号占位符 2"/>
          <p:cNvSpPr txBox="1">
            <a:spLocks noGrp="1"/>
          </p:cNvSpPr>
          <p:nvPr>
            <p:ph type="sldNum" sz="quarter" idx="11"/>
          </p:nvPr>
        </p:nvSpPr>
        <p:spPr>
          <a:xfrm>
            <a:off x="61913" y="6589713"/>
            <a:ext cx="909637" cy="230187"/>
          </a:xfrm>
          <a:ln/>
        </p:spPr>
        <p:txBody>
          <a:bodyPr/>
          <a:lstStyle>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fld id="{9A0DB2DC-4C9A-4742-B13C-FB6460FD3503}" type="slidenum">
              <a:rPr lang="en-US" altLang="zh-CN" sz="1600" dirty="0">
                <a:solidFill>
                  <a:srgbClr val="252543"/>
                </a:solidFill>
                <a:latin typeface="Arial" panose="020B0604020202020204" pitchFamily="34" charset="0"/>
                <a:ea typeface="方正综艺简体" pitchFamily="2" charset="-122"/>
              </a:rPr>
            </a:fld>
            <a:endParaRPr lang="en-US" altLang="zh-CN" sz="1600" dirty="0">
              <a:solidFill>
                <a:srgbClr val="252543"/>
              </a:solidFill>
              <a:latin typeface="Arial" panose="020B0604020202020204" pitchFamily="34" charset="0"/>
              <a:ea typeface="方正综艺简体" pitchFamily="2" charset="-122"/>
            </a:endParaRPr>
          </a:p>
        </p:txBody>
      </p:sp>
      <p:sp>
        <p:nvSpPr>
          <p:cNvPr id="56324" name="Rectangle 2"/>
          <p:cNvSpPr/>
          <p:nvPr/>
        </p:nvSpPr>
        <p:spPr>
          <a:xfrm>
            <a:off x="323850" y="195263"/>
            <a:ext cx="7342188" cy="519112"/>
          </a:xfrm>
          <a:prstGeom prst="rect">
            <a:avLst/>
          </a:prstGeom>
          <a:noFill/>
          <a:ln w="9525">
            <a:noFill/>
          </a:ln>
        </p:spPr>
        <p:txBody>
          <a:bodyPr>
            <a:spAutoFit/>
          </a:bodyPr>
          <a:p>
            <a:pPr eaLnBrk="1" hangingPunct="1"/>
            <a:r>
              <a:rPr lang="zh-CN" altLang="en-US" sz="2800" dirty="0">
                <a:solidFill>
                  <a:schemeClr val="bg1"/>
                </a:solidFill>
                <a:latin typeface="Arial" panose="020B0604020202020204" pitchFamily="34" charset="0"/>
                <a:ea typeface="黑体" panose="02010609060101010101" pitchFamily="2" charset="-122"/>
              </a:rPr>
              <a:t>数字图像处理概述</a:t>
            </a:r>
            <a:endParaRPr lang="zh-CN" altLang="en-US" sz="2800" dirty="0">
              <a:solidFill>
                <a:schemeClr val="bg1"/>
              </a:solidFill>
              <a:latin typeface="Arial" panose="020B0604020202020204" pitchFamily="34" charset="0"/>
              <a:ea typeface="黑体" panose="02010609060101010101" pitchFamily="2" charset="-122"/>
            </a:endParaRPr>
          </a:p>
        </p:txBody>
      </p:sp>
      <p:sp>
        <p:nvSpPr>
          <p:cNvPr id="56325" name="Rectangle 3"/>
          <p:cNvSpPr/>
          <p:nvPr/>
        </p:nvSpPr>
        <p:spPr>
          <a:xfrm>
            <a:off x="1173163" y="936625"/>
            <a:ext cx="5870575" cy="1143000"/>
          </a:xfrm>
          <a:prstGeom prst="rect">
            <a:avLst/>
          </a:prstGeom>
          <a:noFill/>
          <a:ln w="9525">
            <a:noFill/>
          </a:ln>
        </p:spPr>
        <p:txBody>
          <a:bodyPr anchor="ctr" anchorCtr="0"/>
          <a:p>
            <a:pPr eaLnBrk="1" hangingPunct="1"/>
            <a:r>
              <a:rPr lang="zh-CN" altLang="en-US" sz="3200" b="0" dirty="0">
                <a:solidFill>
                  <a:srgbClr val="D87A24"/>
                </a:solidFill>
                <a:latin typeface="Arial" panose="020B0604020202020204" pitchFamily="34" charset="0"/>
                <a:ea typeface="黑体" panose="02010609060101010101" pitchFamily="2" charset="-122"/>
              </a:rPr>
              <a:t>主要内容</a:t>
            </a:r>
            <a:endParaRPr lang="zh-CN" altLang="en-US" sz="3200" b="0" dirty="0">
              <a:solidFill>
                <a:srgbClr val="D87A24"/>
              </a:solidFill>
              <a:latin typeface="Arial" panose="020B0604020202020204" pitchFamily="34" charset="0"/>
              <a:ea typeface="黑体" panose="02010609060101010101" pitchFamily="2" charset="-122"/>
            </a:endParaRPr>
          </a:p>
        </p:txBody>
      </p:sp>
      <p:sp>
        <p:nvSpPr>
          <p:cNvPr id="706564" name="Rectangle 4"/>
          <p:cNvSpPr/>
          <p:nvPr/>
        </p:nvSpPr>
        <p:spPr>
          <a:xfrm>
            <a:off x="1654175" y="2168525"/>
            <a:ext cx="7058025" cy="3500438"/>
          </a:xfrm>
          <a:prstGeom prst="rect">
            <a:avLst/>
          </a:prstGeom>
          <a:noFill/>
          <a:ln w="9525">
            <a:noFill/>
          </a:ln>
        </p:spPr>
        <p:txBody>
          <a:bodyPr>
            <a:spAutoFit/>
          </a:bodyPr>
          <a:p>
            <a:pPr marL="342900" indent="-342900" eaLnBrk="1" hangingPunct="1">
              <a:spcBef>
                <a:spcPct val="20000"/>
              </a:spcBef>
              <a:buClr>
                <a:srgbClr val="FF6600"/>
              </a:buClr>
              <a:buFont typeface="Wingdings" panose="05000000000000000000" pitchFamily="2" charset="2"/>
              <a:buChar char="n"/>
            </a:pPr>
            <a:r>
              <a:rPr lang="zh-CN" altLang="en-US" sz="3200" dirty="0">
                <a:latin typeface="Times New Roman" panose="02020603050405020304" pitchFamily="18" charset="0"/>
                <a:ea typeface="楷体_GB2312" pitchFamily="49" charset="-122"/>
              </a:rPr>
              <a:t>什么是数字图像？ </a:t>
            </a:r>
            <a:endParaRPr lang="zh-CN" altLang="en-US" sz="3200" dirty="0">
              <a:latin typeface="Times New Roman" panose="02020603050405020304" pitchFamily="18" charset="0"/>
              <a:ea typeface="楷体_GB2312" pitchFamily="49" charset="-122"/>
            </a:endParaRPr>
          </a:p>
          <a:p>
            <a:pPr marL="342900" indent="-342900" eaLnBrk="1" hangingPunct="1">
              <a:spcBef>
                <a:spcPct val="20000"/>
              </a:spcBef>
              <a:buClr>
                <a:srgbClr val="FF6600"/>
              </a:buClr>
              <a:buFont typeface="Wingdings" panose="05000000000000000000" pitchFamily="2" charset="2"/>
              <a:buChar char="n"/>
            </a:pPr>
            <a:r>
              <a:rPr lang="zh-CN" altLang="en-US" sz="3200" dirty="0">
                <a:latin typeface="Times New Roman" panose="02020603050405020304" pitchFamily="18" charset="0"/>
                <a:ea typeface="楷体_GB2312" pitchFamily="49" charset="-122"/>
              </a:rPr>
              <a:t>图像数字化</a:t>
            </a:r>
            <a:endParaRPr lang="zh-CN" altLang="en-US" sz="3200" dirty="0">
              <a:latin typeface="Times New Roman" panose="02020603050405020304" pitchFamily="18" charset="0"/>
              <a:ea typeface="楷体_GB2312" pitchFamily="49" charset="-122"/>
            </a:endParaRPr>
          </a:p>
          <a:p>
            <a:pPr marL="342900" indent="-342900" eaLnBrk="1" hangingPunct="1">
              <a:spcBef>
                <a:spcPct val="20000"/>
              </a:spcBef>
              <a:buClr>
                <a:srgbClr val="FF6600"/>
              </a:buClr>
              <a:buFont typeface="Wingdings" panose="05000000000000000000" pitchFamily="2" charset="2"/>
              <a:buChar char="n"/>
            </a:pPr>
            <a:r>
              <a:rPr lang="zh-CN" altLang="en-US" sz="3200" dirty="0">
                <a:latin typeface="Times New Roman" panose="02020603050405020304" pitchFamily="18" charset="0"/>
                <a:ea typeface="楷体_GB2312" pitchFamily="49" charset="-122"/>
              </a:rPr>
              <a:t>数字图像处理的研究内容</a:t>
            </a:r>
            <a:endParaRPr lang="zh-CN" altLang="en-US" sz="3200" dirty="0">
              <a:latin typeface="Times New Roman" panose="02020603050405020304" pitchFamily="18" charset="0"/>
              <a:ea typeface="楷体_GB2312" pitchFamily="49" charset="-122"/>
            </a:endParaRPr>
          </a:p>
          <a:p>
            <a:pPr marL="342900" indent="-342900" eaLnBrk="1" hangingPunct="1">
              <a:spcBef>
                <a:spcPct val="20000"/>
              </a:spcBef>
              <a:buClr>
                <a:srgbClr val="FF6600"/>
              </a:buClr>
              <a:buFont typeface="Wingdings" panose="05000000000000000000" pitchFamily="2" charset="2"/>
              <a:buChar char="n"/>
            </a:pPr>
            <a:r>
              <a:rPr lang="zh-CN" altLang="en-US" sz="3200" dirty="0">
                <a:latin typeface="Times New Roman" panose="02020603050405020304" pitchFamily="18" charset="0"/>
                <a:ea typeface="楷体_GB2312" pitchFamily="49" charset="-122"/>
              </a:rPr>
              <a:t>与其他相关学科的关系（知识结构） </a:t>
            </a:r>
            <a:endParaRPr lang="zh-CN" altLang="en-US" sz="3200" dirty="0">
              <a:latin typeface="Times New Roman" panose="02020603050405020304" pitchFamily="18" charset="0"/>
              <a:ea typeface="楷体_GB2312" pitchFamily="49" charset="-122"/>
            </a:endParaRPr>
          </a:p>
          <a:p>
            <a:pPr marL="342900" indent="-342900" eaLnBrk="1" hangingPunct="1">
              <a:spcBef>
                <a:spcPct val="20000"/>
              </a:spcBef>
              <a:buClr>
                <a:srgbClr val="FF6600"/>
              </a:buClr>
              <a:buFont typeface="Wingdings" panose="05000000000000000000" pitchFamily="2" charset="2"/>
              <a:buChar char="n"/>
            </a:pPr>
            <a:r>
              <a:rPr lang="zh-CN" altLang="en-US" sz="3200" dirty="0">
                <a:latin typeface="Times New Roman" panose="02020603050405020304" pitchFamily="18" charset="0"/>
                <a:ea typeface="楷体_GB2312" pitchFamily="49" charset="-122"/>
              </a:rPr>
              <a:t>不断拓展的应用领域</a:t>
            </a:r>
            <a:endParaRPr lang="zh-CN" altLang="en-US" sz="3200" dirty="0">
              <a:latin typeface="Times New Roman" panose="02020603050405020304" pitchFamily="18" charset="0"/>
              <a:ea typeface="楷体_GB2312" pitchFamily="49" charset="-122"/>
            </a:endParaRPr>
          </a:p>
          <a:p>
            <a:pPr marL="342900" indent="-342900" eaLnBrk="1" hangingPunct="1">
              <a:spcBef>
                <a:spcPct val="20000"/>
              </a:spcBef>
              <a:buClr>
                <a:srgbClr val="FF6600"/>
              </a:buClr>
              <a:buFont typeface="Wingdings" panose="05000000000000000000" pitchFamily="2" charset="2"/>
              <a:buChar char="n"/>
            </a:pPr>
            <a:r>
              <a:rPr lang="zh-CN" altLang="en-US" sz="3200" dirty="0">
                <a:latin typeface="Times New Roman" panose="02020603050405020304" pitchFamily="18" charset="0"/>
                <a:ea typeface="楷体_GB2312" pitchFamily="49" charset="-122"/>
              </a:rPr>
              <a:t>本课程内容安排</a:t>
            </a:r>
            <a:endParaRPr lang="zh-CN" altLang="en-US" sz="3200" dirty="0">
              <a:latin typeface="Times New Roman" panose="02020603050405020304" pitchFamily="18" charset="0"/>
              <a:ea typeface="楷体_GB2312" pitchFamily="49" charset="-122"/>
            </a:endParaRPr>
          </a:p>
        </p:txBody>
      </p:sp>
      <p:graphicFrame>
        <p:nvGraphicFramePr>
          <p:cNvPr id="56327" name="Object 5"/>
          <p:cNvGraphicFramePr>
            <a:graphicFrameLocks noChangeAspect="1"/>
          </p:cNvGraphicFramePr>
          <p:nvPr/>
        </p:nvGraphicFramePr>
        <p:xfrm>
          <a:off x="6523038" y="4492625"/>
          <a:ext cx="2284412" cy="1516063"/>
        </p:xfrm>
        <a:graphic>
          <a:graphicData uri="http://schemas.openxmlformats.org/presentationml/2006/ole">
            <mc:AlternateContent xmlns:mc="http://schemas.openxmlformats.org/markup-compatibility/2006">
              <mc:Choice xmlns:v="urn:schemas-microsoft-com:vml" Requires="v">
                <p:oleObj spid="_x0000_s3098" name="" r:id="rId1" imgW="2305050" imgH="1884680" progId="MS_ClipArt_Gallery.2">
                  <p:embed/>
                </p:oleObj>
              </mc:Choice>
              <mc:Fallback>
                <p:oleObj name="" r:id="rId1" imgW="2305050" imgH="1884680" progId="MS_ClipArt_Gallery.2">
                  <p:embed/>
                  <p:pic>
                    <p:nvPicPr>
                      <p:cNvPr id="0" name="图片 3097"/>
                      <p:cNvPicPr/>
                      <p:nvPr/>
                    </p:nvPicPr>
                    <p:blipFill>
                      <a:blip r:embed="rId2">
                        <a:lum bright="64001" contrast="-70000"/>
                      </a:blip>
                      <a:stretch>
                        <a:fillRect/>
                      </a:stretch>
                    </p:blipFill>
                    <p:spPr>
                      <a:xfrm>
                        <a:off x="6523038" y="4492625"/>
                        <a:ext cx="2284412" cy="1516063"/>
                      </a:xfrm>
                      <a:prstGeom prst="rect">
                        <a:avLst/>
                      </a:prstGeom>
                      <a:noFill/>
                      <a:ln w="38100">
                        <a:noFill/>
                        <a:miter/>
                      </a:ln>
                    </p:spPr>
                  </p:pic>
                </p:oleObj>
              </mc:Fallback>
            </mc:AlternateContent>
          </a:graphicData>
        </a:graphic>
      </p:graphicFrame>
      <p:graphicFrame>
        <p:nvGraphicFramePr>
          <p:cNvPr id="706566" name="Object 6"/>
          <p:cNvGraphicFramePr>
            <a:graphicFrameLocks noChangeAspect="1"/>
          </p:cNvGraphicFramePr>
          <p:nvPr/>
        </p:nvGraphicFramePr>
        <p:xfrm>
          <a:off x="1071563" y="4041775"/>
          <a:ext cx="558800" cy="287338"/>
        </p:xfrm>
        <a:graphic>
          <a:graphicData uri="http://schemas.openxmlformats.org/presentationml/2006/ole">
            <mc:AlternateContent xmlns:mc="http://schemas.openxmlformats.org/markup-compatibility/2006">
              <mc:Choice xmlns:v="urn:schemas-microsoft-com:vml" Requires="v">
                <p:oleObj spid="_x0000_s3099" name="" r:id="rId3" imgW="981075" imgH="365760" progId="MS_ClipArt_Gallery.2">
                  <p:embed/>
                </p:oleObj>
              </mc:Choice>
              <mc:Fallback>
                <p:oleObj name="" r:id="rId3" imgW="981075" imgH="365760" progId="MS_ClipArt_Gallery.2">
                  <p:embed/>
                  <p:pic>
                    <p:nvPicPr>
                      <p:cNvPr id="0" name="图片 3098"/>
                      <p:cNvPicPr/>
                      <p:nvPr/>
                    </p:nvPicPr>
                    <p:blipFill>
                      <a:blip r:embed="rId4">
                        <a:clrChange>
                          <a:clrFrom>
                            <a:srgbClr val="000000"/>
                          </a:clrFrom>
                          <a:clrTo>
                            <a:srgbClr val="F08644"/>
                          </a:clrTo>
                        </a:clrChange>
                      </a:blip>
                      <a:stretch>
                        <a:fillRect/>
                      </a:stretch>
                    </p:blipFill>
                    <p:spPr>
                      <a:xfrm>
                        <a:off x="1071563" y="4041775"/>
                        <a:ext cx="558800" cy="287338"/>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06566"/>
                                        </p:tgtEl>
                                        <p:attrNameLst>
                                          <p:attrName>style.visibility</p:attrName>
                                        </p:attrNameLst>
                                      </p:cBhvr>
                                      <p:to>
                                        <p:strVal val="visible"/>
                                      </p:to>
                                    </p:set>
                                    <p:anim calcmode="lin" valueType="num">
                                      <p:cBhvr additive="base">
                                        <p:cTn id="7" dur="500" fill="hold"/>
                                        <p:tgtEl>
                                          <p:spTgt spid="706566"/>
                                        </p:tgtEl>
                                        <p:attrNameLst>
                                          <p:attrName>ppt_x</p:attrName>
                                        </p:attrNameLst>
                                      </p:cBhvr>
                                      <p:tavLst>
                                        <p:tav tm="0">
                                          <p:val>
                                            <p:strVal val="0-#ppt_w/2"/>
                                          </p:val>
                                        </p:tav>
                                        <p:tav tm="100000">
                                          <p:val>
                                            <p:strVal val="#ppt_x"/>
                                          </p:val>
                                        </p:tav>
                                      </p:tavLst>
                                    </p:anim>
                                    <p:anim calcmode="lin" valueType="num">
                                      <p:cBhvr additive="base">
                                        <p:cTn id="8" dur="500" fill="hold"/>
                                        <p:tgtEl>
                                          <p:spTgt spid="70656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 presetClass="emph" presetSubtype="7" nodeType="afterEffect">
                                  <p:stCondLst>
                                    <p:cond delay="0"/>
                                  </p:stCondLst>
                                  <p:childTnLst>
                                    <p:set>
                                      <p:cBhvr override="childStyle">
                                        <p:cTn id="11" dur="indefinite"/>
                                        <p:tgtEl>
                                          <p:spTgt spid="706564">
                                            <p:txEl>
                                              <p:charRg st="28" end="46"/>
                                            </p:txEl>
                                          </p:spTgt>
                                        </p:tgtEl>
                                        <p:attrNameLst>
                                          <p:attrName>style.fontStyle</p:attrName>
                                        </p:attrNameLst>
                                      </p:cBhvr>
                                      <p:to>
                                        <p:strVal val="italic"/>
                                      </p:to>
                                    </p:set>
                                    <p:set>
                                      <p:cBhvr override="childStyle">
                                        <p:cTn id="12" dur="indefinite"/>
                                        <p:tgtEl>
                                          <p:spTgt spid="706564">
                                            <p:txEl>
                                              <p:charRg st="28" end="46"/>
                                            </p:txEl>
                                          </p:spTgt>
                                        </p:tgtEl>
                                        <p:attrNameLst>
                                          <p:attrName>style.fontWeight</p:attrName>
                                        </p:attrNameLst>
                                      </p:cBhvr>
                                      <p:to>
                                        <p:strVal val="bold"/>
                                      </p:to>
                                    </p:set>
                                    <p:set>
                                      <p:cBhvr override="childStyle">
                                        <p:cTn id="13" dur="indefinite"/>
                                        <p:tgtEl>
                                          <p:spTgt spid="706564">
                                            <p:txEl>
                                              <p:charRg st="28" end="46"/>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日期占位符 1"/>
          <p:cNvSpPr txBox="1">
            <a:spLocks noGrp="1"/>
          </p:cNvSpPr>
          <p:nvPr>
            <p:ph type="dt" sz="half" idx="10"/>
          </p:nvPr>
        </p:nvSpPr>
        <p:spPr bwMode="auto">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28279785-A662-44C3-A7F0-096FCC72B0D2}"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57347" name="灯片编号占位符 2"/>
          <p:cNvSpPr txBox="1">
            <a:spLocks noGrp="1"/>
          </p:cNvSpPr>
          <p:nvPr>
            <p:ph type="sldNum" sz="quarter" idx="11"/>
          </p:nvPr>
        </p:nvSpPr>
        <p:spPr>
          <a:xfrm>
            <a:off x="61913" y="6589713"/>
            <a:ext cx="909637" cy="230187"/>
          </a:xfrm>
          <a:ln/>
        </p:spPr>
        <p:txBody>
          <a:bodyPr/>
          <a:lstStyle>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fld id="{9A0DB2DC-4C9A-4742-B13C-FB6460FD3503}" type="slidenum">
              <a:rPr lang="en-US" altLang="zh-CN" sz="1600" dirty="0">
                <a:solidFill>
                  <a:srgbClr val="252543"/>
                </a:solidFill>
                <a:latin typeface="Arial" panose="020B0604020202020204" pitchFamily="34" charset="0"/>
                <a:ea typeface="方正综艺简体" pitchFamily="2" charset="-122"/>
              </a:rPr>
            </a:fld>
            <a:endParaRPr lang="en-US" altLang="zh-CN" sz="1600" dirty="0">
              <a:solidFill>
                <a:srgbClr val="252543"/>
              </a:solidFill>
              <a:latin typeface="Arial" panose="020B0604020202020204" pitchFamily="34" charset="0"/>
              <a:ea typeface="方正综艺简体" pitchFamily="2" charset="-122"/>
            </a:endParaRPr>
          </a:p>
        </p:txBody>
      </p:sp>
      <p:sp>
        <p:nvSpPr>
          <p:cNvPr id="57348" name="Rectangle 2"/>
          <p:cNvSpPr/>
          <p:nvPr/>
        </p:nvSpPr>
        <p:spPr>
          <a:xfrm>
            <a:off x="1173163" y="936625"/>
            <a:ext cx="5870575" cy="1143000"/>
          </a:xfrm>
          <a:prstGeom prst="rect">
            <a:avLst/>
          </a:prstGeom>
          <a:noFill/>
          <a:ln w="9525">
            <a:noFill/>
          </a:ln>
        </p:spPr>
        <p:txBody>
          <a:bodyPr anchor="ctr" anchorCtr="0"/>
          <a:p>
            <a:pPr eaLnBrk="1" hangingPunct="1"/>
            <a:r>
              <a:rPr lang="zh-CN" altLang="en-US" sz="3200" b="0" dirty="0">
                <a:solidFill>
                  <a:srgbClr val="D87A24"/>
                </a:solidFill>
                <a:latin typeface="Arial" panose="020B0604020202020204" pitchFamily="34" charset="0"/>
                <a:ea typeface="黑体" panose="02010609060101010101" pitchFamily="2" charset="-122"/>
              </a:rPr>
              <a:t>图像工程</a:t>
            </a:r>
            <a:endParaRPr lang="zh-CN" altLang="en-US" sz="3200" b="0" dirty="0">
              <a:solidFill>
                <a:srgbClr val="D87A24"/>
              </a:solidFill>
              <a:latin typeface="Arial" panose="020B0604020202020204" pitchFamily="34" charset="0"/>
              <a:ea typeface="黑体" panose="02010609060101010101" pitchFamily="2" charset="-122"/>
            </a:endParaRPr>
          </a:p>
        </p:txBody>
      </p:sp>
      <p:sp>
        <p:nvSpPr>
          <p:cNvPr id="57349" name="Rectangle 3"/>
          <p:cNvSpPr/>
          <p:nvPr/>
        </p:nvSpPr>
        <p:spPr>
          <a:xfrm>
            <a:off x="323850" y="195263"/>
            <a:ext cx="7342188" cy="519112"/>
          </a:xfrm>
          <a:prstGeom prst="rect">
            <a:avLst/>
          </a:prstGeom>
          <a:noFill/>
          <a:ln w="9525">
            <a:noFill/>
          </a:ln>
        </p:spPr>
        <p:txBody>
          <a:bodyPr>
            <a:spAutoFit/>
          </a:bodyPr>
          <a:p>
            <a:pPr eaLnBrk="1" hangingPunct="1"/>
            <a:r>
              <a:rPr lang="zh-CN" altLang="en-US" sz="2800" dirty="0">
                <a:solidFill>
                  <a:schemeClr val="bg1"/>
                </a:solidFill>
                <a:latin typeface="Arial" panose="020B0604020202020204" pitchFamily="34" charset="0"/>
                <a:ea typeface="黑体" panose="02010609060101010101" pitchFamily="2" charset="-122"/>
              </a:rPr>
              <a:t>与其他相关学科的关系（知识结构）</a:t>
            </a:r>
            <a:endParaRPr lang="zh-CN" altLang="en-US" sz="2800" dirty="0">
              <a:solidFill>
                <a:schemeClr val="bg1"/>
              </a:solidFill>
              <a:latin typeface="Arial" panose="020B0604020202020204" pitchFamily="34" charset="0"/>
              <a:ea typeface="黑体" panose="02010609060101010101" pitchFamily="2" charset="-122"/>
            </a:endParaRPr>
          </a:p>
        </p:txBody>
      </p:sp>
      <p:sp>
        <p:nvSpPr>
          <p:cNvPr id="57350" name="Rectangle 6"/>
          <p:cNvSpPr/>
          <p:nvPr/>
        </p:nvSpPr>
        <p:spPr>
          <a:xfrm>
            <a:off x="1295400" y="2241550"/>
            <a:ext cx="7235825" cy="1917700"/>
          </a:xfrm>
          <a:prstGeom prst="rect">
            <a:avLst/>
          </a:prstGeom>
          <a:noFill/>
          <a:ln w="9525">
            <a:noFill/>
          </a:ln>
        </p:spPr>
        <p:txBody>
          <a:bodyPr>
            <a:spAutoFit/>
          </a:bodyPr>
          <a:p>
            <a:pPr eaLnBrk="1" hangingPunct="1">
              <a:spcBef>
                <a:spcPct val="20000"/>
              </a:spcBef>
            </a:pPr>
            <a:r>
              <a:rPr lang="en-US" altLang="zh-CN" sz="2400" dirty="0">
                <a:latin typeface="Times New Roman" panose="02020603050405020304" pitchFamily="18" charset="0"/>
                <a:ea typeface="楷体_GB2312" pitchFamily="49" charset="-122"/>
              </a:rPr>
              <a:t>         </a:t>
            </a:r>
            <a:r>
              <a:rPr lang="zh-CN" altLang="en-US" sz="2400" dirty="0">
                <a:latin typeface="Times New Roman" panose="02020603050405020304" pitchFamily="18" charset="0"/>
                <a:ea typeface="楷体_GB2312" pitchFamily="49" charset="-122"/>
              </a:rPr>
              <a:t>图像技术近年来得到了极大的重视和长足的进展，出现了许多新理论、新方法、新算法、新手段、新设备。图像界一致认为亟需对他们进行研究和集成应用，而这个工作需要在一个整体框架下进行，这个框架就是图象工程。</a:t>
            </a:r>
            <a:endParaRPr lang="zh-CN" altLang="en-US" sz="2400" dirty="0">
              <a:latin typeface="Times New Roman" panose="02020603050405020304" pitchFamily="18" charset="0"/>
              <a:ea typeface="楷体_GB2312" pitchFamily="49" charset="-122"/>
            </a:endParaRPr>
          </a:p>
        </p:txBody>
      </p:sp>
      <p:sp>
        <p:nvSpPr>
          <p:cNvPr id="57351" name="Rectangle 7"/>
          <p:cNvSpPr/>
          <p:nvPr/>
        </p:nvSpPr>
        <p:spPr>
          <a:xfrm>
            <a:off x="1223963" y="4400550"/>
            <a:ext cx="7380287" cy="1187450"/>
          </a:xfrm>
          <a:prstGeom prst="rect">
            <a:avLst/>
          </a:prstGeom>
          <a:noFill/>
          <a:ln w="9525">
            <a:noFill/>
          </a:ln>
        </p:spPr>
        <p:txBody>
          <a:bodyPr>
            <a:spAutoFit/>
          </a:bodyPr>
          <a:p>
            <a:pPr eaLnBrk="1" hangingPunct="1">
              <a:spcBef>
                <a:spcPct val="20000"/>
              </a:spcBef>
            </a:pPr>
            <a:r>
              <a:rPr lang="en-US" altLang="zh-CN" sz="2400" dirty="0">
                <a:latin typeface="Times New Roman" panose="02020603050405020304" pitchFamily="18" charset="0"/>
                <a:ea typeface="楷体_GB2312" pitchFamily="49" charset="-122"/>
              </a:rPr>
              <a:t>        </a:t>
            </a:r>
            <a:r>
              <a:rPr lang="zh-CN" altLang="en-US" sz="2400" dirty="0">
                <a:latin typeface="Times New Roman" panose="02020603050405020304" pitchFamily="18" charset="0"/>
                <a:ea typeface="楷体_GB2312" pitchFamily="49" charset="-122"/>
              </a:rPr>
              <a:t>图象工程的内容非常丰富。根据抽象程度和研究方法等的不同可分为三个层次：</a:t>
            </a:r>
            <a:r>
              <a:rPr lang="zh-CN" altLang="en-US" sz="2400" dirty="0">
                <a:solidFill>
                  <a:srgbClr val="FF0000"/>
                </a:solidFill>
                <a:latin typeface="Times New Roman" panose="02020603050405020304" pitchFamily="18" charset="0"/>
                <a:ea typeface="楷体_GB2312" pitchFamily="49" charset="-122"/>
              </a:rPr>
              <a:t>图像处理</a:t>
            </a:r>
            <a:r>
              <a:rPr lang="zh-CN" altLang="en-US" sz="2400" dirty="0">
                <a:latin typeface="Times New Roman" panose="02020603050405020304" pitchFamily="18" charset="0"/>
                <a:ea typeface="楷体_GB2312" pitchFamily="49" charset="-122"/>
              </a:rPr>
              <a:t>、</a:t>
            </a:r>
            <a:r>
              <a:rPr lang="zh-CN" altLang="en-US" sz="2400" dirty="0">
                <a:solidFill>
                  <a:srgbClr val="FF0000"/>
                </a:solidFill>
                <a:latin typeface="Times New Roman" panose="02020603050405020304" pitchFamily="18" charset="0"/>
                <a:ea typeface="楷体_GB2312" pitchFamily="49" charset="-122"/>
              </a:rPr>
              <a:t>图像分析</a:t>
            </a:r>
            <a:r>
              <a:rPr lang="zh-CN" altLang="en-US" sz="2400" dirty="0">
                <a:latin typeface="Times New Roman" panose="02020603050405020304" pitchFamily="18" charset="0"/>
                <a:ea typeface="楷体_GB2312" pitchFamily="49" charset="-122"/>
              </a:rPr>
              <a:t>和</a:t>
            </a:r>
            <a:r>
              <a:rPr lang="zh-CN" altLang="en-US" sz="2400" dirty="0">
                <a:solidFill>
                  <a:srgbClr val="FF0000"/>
                </a:solidFill>
                <a:latin typeface="Times New Roman" panose="02020603050405020304" pitchFamily="18" charset="0"/>
                <a:ea typeface="楷体_GB2312" pitchFamily="49" charset="-122"/>
              </a:rPr>
              <a:t>图像理解</a:t>
            </a:r>
            <a:r>
              <a:rPr lang="zh-CN" altLang="en-US" sz="2400" dirty="0">
                <a:latin typeface="Times New Roman" panose="02020603050405020304" pitchFamily="18" charset="0"/>
                <a:ea typeface="楷体_GB2312" pitchFamily="49" charset="-122"/>
              </a:rPr>
              <a:t>。</a:t>
            </a:r>
            <a:endParaRPr lang="zh-CN" altLang="en-US" sz="2400" dirty="0">
              <a:latin typeface="Times New Roman" panose="02020603050405020304" pitchFamily="18" charset="0"/>
              <a:ea typeface="楷体_GB2312" pitchFamily="49"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日期占位符 1"/>
          <p:cNvSpPr txBox="1">
            <a:spLocks noGrp="1"/>
          </p:cNvSpPr>
          <p:nvPr>
            <p:ph type="dt" sz="half" idx="10"/>
          </p:nvPr>
        </p:nvSpPr>
        <p:spPr bwMode="auto">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F1FF86D5-A440-4272-B1DA-06B79519E721}"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58371" name="灯片编号占位符 2"/>
          <p:cNvSpPr txBox="1">
            <a:spLocks noGrp="1"/>
          </p:cNvSpPr>
          <p:nvPr>
            <p:ph type="sldNum" sz="quarter" idx="11"/>
          </p:nvPr>
        </p:nvSpPr>
        <p:spPr>
          <a:xfrm>
            <a:off x="61913" y="6589713"/>
            <a:ext cx="909637" cy="230187"/>
          </a:xfrm>
          <a:ln/>
        </p:spPr>
        <p:txBody>
          <a:bodyPr/>
          <a:lstStyle>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fld id="{9A0DB2DC-4C9A-4742-B13C-FB6460FD3503}" type="slidenum">
              <a:rPr lang="en-US" altLang="zh-CN" sz="1600" dirty="0">
                <a:solidFill>
                  <a:srgbClr val="252543"/>
                </a:solidFill>
                <a:latin typeface="Arial" panose="020B0604020202020204" pitchFamily="34" charset="0"/>
                <a:ea typeface="方正综艺简体" pitchFamily="2" charset="-122"/>
              </a:rPr>
            </a:fld>
            <a:endParaRPr lang="en-US" altLang="zh-CN" sz="1600" dirty="0">
              <a:solidFill>
                <a:srgbClr val="252543"/>
              </a:solidFill>
              <a:latin typeface="Arial" panose="020B0604020202020204" pitchFamily="34" charset="0"/>
              <a:ea typeface="方正综艺简体" pitchFamily="2" charset="-122"/>
            </a:endParaRPr>
          </a:p>
        </p:txBody>
      </p:sp>
      <p:sp>
        <p:nvSpPr>
          <p:cNvPr id="58372" name="Rectangle 2"/>
          <p:cNvSpPr/>
          <p:nvPr/>
        </p:nvSpPr>
        <p:spPr>
          <a:xfrm>
            <a:off x="1173163" y="936625"/>
            <a:ext cx="5870575" cy="1143000"/>
          </a:xfrm>
          <a:prstGeom prst="rect">
            <a:avLst/>
          </a:prstGeom>
          <a:noFill/>
          <a:ln w="9525">
            <a:noFill/>
          </a:ln>
        </p:spPr>
        <p:txBody>
          <a:bodyPr anchor="ctr" anchorCtr="0"/>
          <a:p>
            <a:pPr eaLnBrk="1" hangingPunct="1"/>
            <a:r>
              <a:rPr lang="zh-CN" altLang="en-US" sz="3200" b="0" dirty="0">
                <a:solidFill>
                  <a:srgbClr val="D87A24"/>
                </a:solidFill>
                <a:latin typeface="Arial" panose="020B0604020202020204" pitchFamily="34" charset="0"/>
                <a:ea typeface="黑体" panose="02010609060101010101" pitchFamily="2" charset="-122"/>
              </a:rPr>
              <a:t>图像工程的三个层次</a:t>
            </a:r>
            <a:endParaRPr lang="zh-CN" altLang="en-US" sz="3200" b="0" dirty="0">
              <a:solidFill>
                <a:srgbClr val="D87A24"/>
              </a:solidFill>
              <a:latin typeface="Arial" panose="020B0604020202020204" pitchFamily="34" charset="0"/>
              <a:ea typeface="黑体" panose="02010609060101010101" pitchFamily="2" charset="-122"/>
            </a:endParaRPr>
          </a:p>
        </p:txBody>
      </p:sp>
      <p:sp>
        <p:nvSpPr>
          <p:cNvPr id="58373" name="Rectangle 3"/>
          <p:cNvSpPr/>
          <p:nvPr/>
        </p:nvSpPr>
        <p:spPr>
          <a:xfrm>
            <a:off x="323850" y="195263"/>
            <a:ext cx="7342188" cy="519112"/>
          </a:xfrm>
          <a:prstGeom prst="rect">
            <a:avLst/>
          </a:prstGeom>
          <a:noFill/>
          <a:ln w="9525">
            <a:noFill/>
          </a:ln>
        </p:spPr>
        <p:txBody>
          <a:bodyPr>
            <a:spAutoFit/>
          </a:bodyPr>
          <a:p>
            <a:pPr eaLnBrk="1" hangingPunct="1"/>
            <a:r>
              <a:rPr lang="zh-CN" altLang="en-US" sz="2800" dirty="0">
                <a:solidFill>
                  <a:schemeClr val="bg1"/>
                </a:solidFill>
                <a:latin typeface="Arial" panose="020B0604020202020204" pitchFamily="34" charset="0"/>
                <a:ea typeface="黑体" panose="02010609060101010101" pitchFamily="2" charset="-122"/>
              </a:rPr>
              <a:t>与其他相关学科的关系（知识结构）</a:t>
            </a:r>
            <a:endParaRPr lang="zh-CN" altLang="en-US" sz="2800" dirty="0">
              <a:solidFill>
                <a:schemeClr val="bg1"/>
              </a:solidFill>
              <a:latin typeface="Arial" panose="020B0604020202020204" pitchFamily="34" charset="0"/>
              <a:ea typeface="黑体" panose="02010609060101010101" pitchFamily="2" charset="-122"/>
            </a:endParaRPr>
          </a:p>
        </p:txBody>
      </p:sp>
      <p:sp>
        <p:nvSpPr>
          <p:cNvPr id="58374" name="Rectangle 27"/>
          <p:cNvSpPr/>
          <p:nvPr/>
        </p:nvSpPr>
        <p:spPr>
          <a:xfrm>
            <a:off x="971550" y="1992313"/>
            <a:ext cx="8029575" cy="3910012"/>
          </a:xfrm>
          <a:prstGeom prst="rect">
            <a:avLst/>
          </a:prstGeom>
          <a:noFill/>
          <a:ln w="9525">
            <a:noFill/>
          </a:ln>
        </p:spPr>
        <p:txBody>
          <a:bodyPr>
            <a:spAutoFit/>
          </a:bodyPr>
          <a:p>
            <a:pPr eaLnBrk="1" hangingPunct="1">
              <a:spcBef>
                <a:spcPct val="50000"/>
              </a:spcBef>
            </a:pPr>
            <a:r>
              <a:rPr lang="en-US" altLang="zh-CN" sz="2200" dirty="0">
                <a:latin typeface="Times New Roman" panose="02020603050405020304" pitchFamily="18" charset="0"/>
                <a:ea typeface="楷体_GB2312" pitchFamily="49" charset="-122"/>
              </a:rPr>
              <a:t>        </a:t>
            </a:r>
            <a:r>
              <a:rPr lang="zh-CN" altLang="en-US" sz="2200" dirty="0">
                <a:solidFill>
                  <a:schemeClr val="hlink"/>
                </a:solidFill>
                <a:latin typeface="Times New Roman" panose="02020603050405020304" pitchFamily="18" charset="0"/>
                <a:ea typeface="楷体_GB2312" pitchFamily="49" charset="-122"/>
              </a:rPr>
              <a:t>图像处理</a:t>
            </a:r>
            <a:r>
              <a:rPr lang="zh-CN" altLang="en-US" sz="2200" dirty="0">
                <a:latin typeface="Times New Roman" panose="02020603050405020304" pitchFamily="18" charset="0"/>
                <a:ea typeface="楷体_GB2312" pitchFamily="49" charset="-122"/>
              </a:rPr>
              <a:t>着重强调</a:t>
            </a:r>
            <a:r>
              <a:rPr lang="zh-CN" altLang="en-US" sz="2200" dirty="0">
                <a:solidFill>
                  <a:schemeClr val="hlink"/>
                </a:solidFill>
                <a:latin typeface="Times New Roman" panose="02020603050405020304" pitchFamily="18" charset="0"/>
                <a:ea typeface="楷体_GB2312" pitchFamily="49" charset="-122"/>
              </a:rPr>
              <a:t>图像到图像</a:t>
            </a:r>
            <a:r>
              <a:rPr lang="zh-CN" altLang="en-US" sz="2200" dirty="0">
                <a:latin typeface="Times New Roman" panose="02020603050405020304" pitchFamily="18" charset="0"/>
                <a:ea typeface="楷体_GB2312" pitchFamily="49" charset="-122"/>
              </a:rPr>
              <a:t>之间进行的变换。对图像进行各种加工以</a:t>
            </a:r>
            <a:r>
              <a:rPr lang="zh-CN" altLang="en-US" sz="2200" dirty="0">
                <a:solidFill>
                  <a:srgbClr val="FF0000"/>
                </a:solidFill>
                <a:latin typeface="Times New Roman" panose="02020603050405020304" pitchFamily="18" charset="0"/>
                <a:ea typeface="楷体_GB2312" pitchFamily="49" charset="-122"/>
              </a:rPr>
              <a:t>改善图像的视觉效果并为自动识别打基础</a:t>
            </a:r>
            <a:r>
              <a:rPr lang="zh-CN" altLang="en-US" sz="2200" dirty="0">
                <a:latin typeface="Times New Roman" panose="02020603050405020304" pitchFamily="18" charset="0"/>
                <a:ea typeface="楷体_GB2312" pitchFamily="49" charset="-122"/>
              </a:rPr>
              <a:t>，或对图像进行压缩编码以减少对其所需存储空间或传输时间的要求。</a:t>
            </a:r>
            <a:endParaRPr lang="zh-CN" altLang="en-US" sz="2200" dirty="0">
              <a:latin typeface="Times New Roman" panose="02020603050405020304" pitchFamily="18" charset="0"/>
              <a:ea typeface="楷体_GB2312" pitchFamily="49" charset="-122"/>
            </a:endParaRPr>
          </a:p>
          <a:p>
            <a:pPr eaLnBrk="1" hangingPunct="1">
              <a:spcBef>
                <a:spcPct val="20000"/>
              </a:spcBef>
            </a:pPr>
            <a:r>
              <a:rPr lang="zh-CN" altLang="en-US" sz="2200" dirty="0">
                <a:latin typeface="Times New Roman" panose="02020603050405020304" pitchFamily="18" charset="0"/>
                <a:ea typeface="楷体_GB2312" pitchFamily="49" charset="-122"/>
              </a:rPr>
              <a:t>        </a:t>
            </a:r>
            <a:r>
              <a:rPr lang="zh-CN" altLang="en-US" sz="2200" dirty="0">
                <a:solidFill>
                  <a:schemeClr val="hlink"/>
                </a:solidFill>
                <a:latin typeface="Times New Roman" panose="02020603050405020304" pitchFamily="18" charset="0"/>
                <a:ea typeface="楷体_GB2312" pitchFamily="49" charset="-122"/>
              </a:rPr>
              <a:t>图像分析</a:t>
            </a:r>
            <a:r>
              <a:rPr lang="zh-CN" altLang="en-US" sz="2200" dirty="0">
                <a:latin typeface="Times New Roman" panose="02020603050405020304" pitchFamily="18" charset="0"/>
                <a:ea typeface="楷体_GB2312" pitchFamily="49" charset="-122"/>
              </a:rPr>
              <a:t>是对图像</a:t>
            </a:r>
            <a:r>
              <a:rPr lang="zh-CN" altLang="en-US" sz="2200" dirty="0">
                <a:solidFill>
                  <a:srgbClr val="FF0000"/>
                </a:solidFill>
                <a:latin typeface="Times New Roman" panose="02020603050405020304" pitchFamily="18" charset="0"/>
                <a:ea typeface="楷体_GB2312" pitchFamily="49" charset="-122"/>
              </a:rPr>
              <a:t>中感兴趣的目标进行检测和测量，以获得它们的客观信息从而建立对图像的描述</a:t>
            </a:r>
            <a:r>
              <a:rPr lang="zh-CN" altLang="en-US" sz="2200" dirty="0">
                <a:latin typeface="Times New Roman" panose="02020603050405020304" pitchFamily="18" charset="0"/>
                <a:ea typeface="楷体_GB2312" pitchFamily="49" charset="-122"/>
              </a:rPr>
              <a:t>。图像分析是一个从图像到数据的过程，这里数据可以是对目标特征检测的结果或是基于测量的符号表示。</a:t>
            </a:r>
            <a:endParaRPr lang="zh-CN" altLang="en-US" sz="2200" dirty="0">
              <a:latin typeface="Times New Roman" panose="02020603050405020304" pitchFamily="18" charset="0"/>
              <a:ea typeface="楷体_GB2312" pitchFamily="49" charset="-122"/>
            </a:endParaRPr>
          </a:p>
          <a:p>
            <a:pPr eaLnBrk="1" hangingPunct="1">
              <a:spcBef>
                <a:spcPct val="20000"/>
              </a:spcBef>
            </a:pPr>
            <a:r>
              <a:rPr lang="zh-CN" altLang="en-US" sz="2200" dirty="0">
                <a:latin typeface="Times New Roman" panose="02020603050405020304" pitchFamily="18" charset="0"/>
                <a:ea typeface="楷体_GB2312" pitchFamily="49" charset="-122"/>
              </a:rPr>
              <a:t>        </a:t>
            </a:r>
            <a:r>
              <a:rPr lang="zh-CN" altLang="en-US" sz="2200" dirty="0">
                <a:solidFill>
                  <a:schemeClr val="hlink"/>
                </a:solidFill>
                <a:latin typeface="Times New Roman" panose="02020603050405020304" pitchFamily="18" charset="0"/>
                <a:ea typeface="楷体_GB2312" pitchFamily="49" charset="-122"/>
              </a:rPr>
              <a:t>图像理解</a:t>
            </a:r>
            <a:r>
              <a:rPr lang="zh-CN" altLang="en-US" sz="2200" dirty="0">
                <a:latin typeface="Times New Roman" panose="02020603050405020304" pitchFamily="18" charset="0"/>
                <a:ea typeface="楷体_GB2312" pitchFamily="49" charset="-122"/>
              </a:rPr>
              <a:t>的重点是在图像分析的基础上，借助知识、经验等进一步研究图像中各目标的性质和他们之间的相互联系，并</a:t>
            </a:r>
            <a:r>
              <a:rPr lang="zh-CN" altLang="en-US" sz="2200" dirty="0">
                <a:solidFill>
                  <a:srgbClr val="FF0000"/>
                </a:solidFill>
                <a:latin typeface="Times New Roman" panose="02020603050405020304" pitchFamily="18" charset="0"/>
                <a:ea typeface="楷体_GB2312" pitchFamily="49" charset="-122"/>
              </a:rPr>
              <a:t>得出对图像内容含义的理解以及对原来客观场景的解释</a:t>
            </a:r>
            <a:r>
              <a:rPr lang="zh-CN" altLang="en-US" sz="2200" dirty="0">
                <a:latin typeface="Times New Roman" panose="02020603050405020304" pitchFamily="18" charset="0"/>
                <a:ea typeface="楷体_GB2312" pitchFamily="49" charset="-122"/>
              </a:rPr>
              <a:t>，从而指导和规划行动。</a:t>
            </a:r>
            <a:endParaRPr lang="zh-CN" altLang="en-US" sz="2200" dirty="0">
              <a:latin typeface="Times New Roman" panose="02020603050405020304" pitchFamily="18" charset="0"/>
              <a:ea typeface="楷体_GB2312" pitchFamily="49"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 name="日期占位符 1"/>
          <p:cNvSpPr txBox="1">
            <a:spLocks noGrp="1"/>
          </p:cNvSpPr>
          <p:nvPr>
            <p:ph type="dt" sz="half" idx="10"/>
          </p:nvPr>
        </p:nvSpPr>
        <p:spPr bwMode="auto">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7183E8A5-F915-4EC8-8962-90CF21E5D7EA}"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59395" name="灯片编号占位符 2"/>
          <p:cNvSpPr txBox="1">
            <a:spLocks noGrp="1"/>
          </p:cNvSpPr>
          <p:nvPr>
            <p:ph type="sldNum" sz="quarter" idx="11"/>
          </p:nvPr>
        </p:nvSpPr>
        <p:spPr>
          <a:xfrm>
            <a:off x="61913" y="6589713"/>
            <a:ext cx="909637" cy="230187"/>
          </a:xfrm>
          <a:ln/>
        </p:spPr>
        <p:txBody>
          <a:bodyPr/>
          <a:lstStyle>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fld id="{9A0DB2DC-4C9A-4742-B13C-FB6460FD3503}" type="slidenum">
              <a:rPr lang="en-US" altLang="zh-CN" sz="1600" dirty="0">
                <a:solidFill>
                  <a:srgbClr val="252543"/>
                </a:solidFill>
                <a:latin typeface="Arial" panose="020B0604020202020204" pitchFamily="34" charset="0"/>
                <a:ea typeface="方正综艺简体" pitchFamily="2" charset="-122"/>
              </a:rPr>
            </a:fld>
            <a:endParaRPr lang="en-US" altLang="zh-CN" sz="1600" dirty="0">
              <a:solidFill>
                <a:srgbClr val="252543"/>
              </a:solidFill>
              <a:latin typeface="Arial" panose="020B0604020202020204" pitchFamily="34" charset="0"/>
              <a:ea typeface="方正综艺简体" pitchFamily="2" charset="-122"/>
            </a:endParaRPr>
          </a:p>
        </p:txBody>
      </p:sp>
      <p:sp>
        <p:nvSpPr>
          <p:cNvPr id="59396" name="Rectangle 2"/>
          <p:cNvSpPr/>
          <p:nvPr/>
        </p:nvSpPr>
        <p:spPr>
          <a:xfrm>
            <a:off x="1173163" y="936625"/>
            <a:ext cx="5870575" cy="1143000"/>
          </a:xfrm>
          <a:prstGeom prst="rect">
            <a:avLst/>
          </a:prstGeom>
          <a:noFill/>
          <a:ln w="9525">
            <a:noFill/>
          </a:ln>
        </p:spPr>
        <p:txBody>
          <a:bodyPr anchor="ctr" anchorCtr="0"/>
          <a:p>
            <a:pPr eaLnBrk="1" hangingPunct="1"/>
            <a:r>
              <a:rPr lang="zh-CN" altLang="en-US" sz="3200" b="0" dirty="0">
                <a:solidFill>
                  <a:srgbClr val="D87A24"/>
                </a:solidFill>
                <a:latin typeface="Arial" panose="020B0604020202020204" pitchFamily="34" charset="0"/>
                <a:ea typeface="黑体" panose="02010609060101010101" pitchFamily="2" charset="-122"/>
              </a:rPr>
              <a:t>图像工程的三个层次</a:t>
            </a:r>
            <a:endParaRPr lang="zh-CN" altLang="en-US" sz="3200" b="0" dirty="0">
              <a:solidFill>
                <a:srgbClr val="D87A24"/>
              </a:solidFill>
              <a:latin typeface="Arial" panose="020B0604020202020204" pitchFamily="34" charset="0"/>
              <a:ea typeface="黑体" panose="02010609060101010101" pitchFamily="2" charset="-122"/>
            </a:endParaRPr>
          </a:p>
        </p:txBody>
      </p:sp>
      <p:sp>
        <p:nvSpPr>
          <p:cNvPr id="59397" name="Rectangle 3"/>
          <p:cNvSpPr/>
          <p:nvPr/>
        </p:nvSpPr>
        <p:spPr>
          <a:xfrm>
            <a:off x="323850" y="195263"/>
            <a:ext cx="7342188" cy="519112"/>
          </a:xfrm>
          <a:prstGeom prst="rect">
            <a:avLst/>
          </a:prstGeom>
          <a:noFill/>
          <a:ln w="9525">
            <a:noFill/>
          </a:ln>
        </p:spPr>
        <p:txBody>
          <a:bodyPr>
            <a:spAutoFit/>
          </a:bodyPr>
          <a:p>
            <a:pPr eaLnBrk="1" hangingPunct="1"/>
            <a:r>
              <a:rPr lang="zh-CN" altLang="en-US" sz="2800" dirty="0">
                <a:solidFill>
                  <a:schemeClr val="bg1"/>
                </a:solidFill>
                <a:latin typeface="Arial" panose="020B0604020202020204" pitchFamily="34" charset="0"/>
                <a:ea typeface="黑体" panose="02010609060101010101" pitchFamily="2" charset="-122"/>
              </a:rPr>
              <a:t>与其他相关学科的关系（知识结构）</a:t>
            </a:r>
            <a:endParaRPr lang="zh-CN" altLang="en-US" sz="2800" dirty="0">
              <a:solidFill>
                <a:schemeClr val="bg1"/>
              </a:solidFill>
              <a:latin typeface="Arial" panose="020B0604020202020204" pitchFamily="34" charset="0"/>
              <a:ea typeface="黑体" panose="02010609060101010101" pitchFamily="2" charset="-122"/>
            </a:endParaRPr>
          </a:p>
        </p:txBody>
      </p:sp>
      <p:sp>
        <p:nvSpPr>
          <p:cNvPr id="59398" name="Rectangle 8"/>
          <p:cNvSpPr/>
          <p:nvPr/>
        </p:nvSpPr>
        <p:spPr>
          <a:xfrm>
            <a:off x="3941763" y="2506663"/>
            <a:ext cx="1600200" cy="457200"/>
          </a:xfrm>
          <a:prstGeom prst="rect">
            <a:avLst/>
          </a:prstGeom>
          <a:solidFill>
            <a:srgbClr val="AFB2DD"/>
          </a:solidFill>
          <a:ln w="9525">
            <a:noFill/>
          </a:ln>
        </p:spPr>
        <p:txBody>
          <a:bodyPr wrap="none" anchor="ctr" anchorCtr="0"/>
          <a:p>
            <a:pPr algn="ctr" eaLnBrk="1" hangingPunct="1">
              <a:spcBef>
                <a:spcPct val="20000"/>
              </a:spcBef>
            </a:pPr>
            <a:r>
              <a:rPr lang="zh-CN" altLang="en-US" sz="2400" dirty="0">
                <a:latin typeface="Times New Roman" panose="02020603050405020304" pitchFamily="18" charset="0"/>
                <a:ea typeface="楷体_GB2312" pitchFamily="49" charset="-122"/>
              </a:rPr>
              <a:t>图像理解</a:t>
            </a:r>
            <a:endParaRPr lang="zh-CN" altLang="en-US" sz="2400" dirty="0">
              <a:latin typeface="Times New Roman" panose="02020603050405020304" pitchFamily="18" charset="0"/>
              <a:ea typeface="楷体_GB2312" pitchFamily="49" charset="-122"/>
            </a:endParaRPr>
          </a:p>
        </p:txBody>
      </p:sp>
      <p:sp>
        <p:nvSpPr>
          <p:cNvPr id="59399" name="Rectangle 9"/>
          <p:cNvSpPr/>
          <p:nvPr/>
        </p:nvSpPr>
        <p:spPr>
          <a:xfrm>
            <a:off x="3941763" y="3421063"/>
            <a:ext cx="1600200" cy="457200"/>
          </a:xfrm>
          <a:prstGeom prst="rect">
            <a:avLst/>
          </a:prstGeom>
          <a:solidFill>
            <a:srgbClr val="B6DEAA"/>
          </a:solidFill>
          <a:ln w="9525">
            <a:noFill/>
          </a:ln>
        </p:spPr>
        <p:txBody>
          <a:bodyPr wrap="none" anchor="ctr" anchorCtr="0"/>
          <a:p>
            <a:pPr algn="ctr" eaLnBrk="1" hangingPunct="1">
              <a:spcBef>
                <a:spcPct val="20000"/>
              </a:spcBef>
            </a:pPr>
            <a:r>
              <a:rPr lang="zh-CN" altLang="en-US" sz="2400" dirty="0">
                <a:latin typeface="Times New Roman" panose="02020603050405020304" pitchFamily="18" charset="0"/>
                <a:ea typeface="楷体_GB2312" pitchFamily="49" charset="-122"/>
              </a:rPr>
              <a:t>图像分析</a:t>
            </a:r>
            <a:endParaRPr lang="zh-CN" altLang="en-US" sz="2400" dirty="0">
              <a:latin typeface="Times New Roman" panose="02020603050405020304" pitchFamily="18" charset="0"/>
              <a:ea typeface="楷体_GB2312" pitchFamily="49" charset="-122"/>
            </a:endParaRPr>
          </a:p>
        </p:txBody>
      </p:sp>
      <p:sp>
        <p:nvSpPr>
          <p:cNvPr id="59400" name="Rectangle 10"/>
          <p:cNvSpPr/>
          <p:nvPr/>
        </p:nvSpPr>
        <p:spPr>
          <a:xfrm>
            <a:off x="3941763" y="4335463"/>
            <a:ext cx="1600200" cy="457200"/>
          </a:xfrm>
          <a:prstGeom prst="rect">
            <a:avLst/>
          </a:prstGeom>
          <a:solidFill>
            <a:srgbClr val="F9CFA5"/>
          </a:solidFill>
          <a:ln w="9525" cap="flat" cmpd="sng">
            <a:solidFill>
              <a:srgbClr val="F9CFA5"/>
            </a:solidFill>
            <a:prstDash val="solid"/>
            <a:miter/>
            <a:headEnd type="none" w="sm" len="sm"/>
            <a:tailEnd type="none" w="sm" len="sm"/>
          </a:ln>
        </p:spPr>
        <p:txBody>
          <a:bodyPr wrap="none" anchor="ctr" anchorCtr="0"/>
          <a:p>
            <a:pPr algn="ctr" eaLnBrk="1" hangingPunct="1">
              <a:spcBef>
                <a:spcPct val="20000"/>
              </a:spcBef>
            </a:pPr>
            <a:r>
              <a:rPr lang="zh-CN" altLang="en-US" sz="2400" dirty="0">
                <a:solidFill>
                  <a:srgbClr val="FF0000"/>
                </a:solidFill>
                <a:latin typeface="Times New Roman" panose="02020603050405020304" pitchFamily="18" charset="0"/>
                <a:ea typeface="楷体_GB2312" pitchFamily="49" charset="-122"/>
              </a:rPr>
              <a:t>图像处理</a:t>
            </a:r>
            <a:endParaRPr lang="zh-CN" altLang="en-US" sz="2400" dirty="0">
              <a:solidFill>
                <a:srgbClr val="FF0000"/>
              </a:solidFill>
              <a:latin typeface="Times New Roman" panose="02020603050405020304" pitchFamily="18" charset="0"/>
              <a:ea typeface="楷体_GB2312" pitchFamily="49" charset="-122"/>
            </a:endParaRPr>
          </a:p>
        </p:txBody>
      </p:sp>
      <p:sp>
        <p:nvSpPr>
          <p:cNvPr id="59401" name="Line 11"/>
          <p:cNvSpPr/>
          <p:nvPr/>
        </p:nvSpPr>
        <p:spPr>
          <a:xfrm>
            <a:off x="4398963" y="2963863"/>
            <a:ext cx="0" cy="457200"/>
          </a:xfrm>
          <a:prstGeom prst="line">
            <a:avLst/>
          </a:prstGeom>
          <a:ln w="9525" cap="flat" cmpd="sng">
            <a:solidFill>
              <a:schemeClr val="tx1"/>
            </a:solidFill>
            <a:prstDash val="solid"/>
            <a:miter/>
            <a:headEnd type="none" w="sm" len="sm"/>
            <a:tailEnd type="triangle" w="med" len="med"/>
          </a:ln>
        </p:spPr>
      </p:sp>
      <p:sp>
        <p:nvSpPr>
          <p:cNvPr id="59402" name="Line 12"/>
          <p:cNvSpPr/>
          <p:nvPr/>
        </p:nvSpPr>
        <p:spPr>
          <a:xfrm>
            <a:off x="4398963" y="3878263"/>
            <a:ext cx="0" cy="457200"/>
          </a:xfrm>
          <a:prstGeom prst="line">
            <a:avLst/>
          </a:prstGeom>
          <a:ln w="9525" cap="flat" cmpd="sng">
            <a:solidFill>
              <a:schemeClr val="tx1"/>
            </a:solidFill>
            <a:prstDash val="solid"/>
            <a:miter/>
            <a:headEnd type="none" w="sm" len="sm"/>
            <a:tailEnd type="triangle" w="med" len="med"/>
          </a:ln>
        </p:spPr>
      </p:sp>
      <p:sp>
        <p:nvSpPr>
          <p:cNvPr id="59403" name="Line 13"/>
          <p:cNvSpPr/>
          <p:nvPr/>
        </p:nvSpPr>
        <p:spPr>
          <a:xfrm flipV="1">
            <a:off x="5008563" y="3878263"/>
            <a:ext cx="0" cy="457200"/>
          </a:xfrm>
          <a:prstGeom prst="line">
            <a:avLst/>
          </a:prstGeom>
          <a:ln w="9525" cap="flat" cmpd="sng">
            <a:solidFill>
              <a:schemeClr val="tx1"/>
            </a:solidFill>
            <a:prstDash val="solid"/>
            <a:miter/>
            <a:headEnd type="none" w="sm" len="sm"/>
            <a:tailEnd type="triangle" w="med" len="med"/>
          </a:ln>
        </p:spPr>
      </p:sp>
      <p:sp>
        <p:nvSpPr>
          <p:cNvPr id="59404" name="Line 14"/>
          <p:cNvSpPr/>
          <p:nvPr/>
        </p:nvSpPr>
        <p:spPr>
          <a:xfrm flipV="1">
            <a:off x="5008563" y="2963863"/>
            <a:ext cx="0" cy="457200"/>
          </a:xfrm>
          <a:prstGeom prst="line">
            <a:avLst/>
          </a:prstGeom>
          <a:ln w="9525" cap="flat" cmpd="sng">
            <a:solidFill>
              <a:schemeClr val="tx1"/>
            </a:solidFill>
            <a:prstDash val="solid"/>
            <a:miter/>
            <a:headEnd type="none" w="sm" len="sm"/>
            <a:tailEnd type="triangle" w="med" len="med"/>
          </a:ln>
        </p:spPr>
      </p:sp>
      <p:cxnSp>
        <p:nvCxnSpPr>
          <p:cNvPr id="59405" name="AutoShape 23"/>
          <p:cNvCxnSpPr>
            <a:stCxn id="59398" idx="1"/>
            <a:endCxn id="59400" idx="1"/>
          </p:cNvCxnSpPr>
          <p:nvPr/>
        </p:nvCxnSpPr>
        <p:spPr>
          <a:xfrm rot="10800000" flipH="1" flipV="1">
            <a:off x="3941763" y="2735263"/>
            <a:ext cx="1587" cy="1828800"/>
          </a:xfrm>
          <a:prstGeom prst="bentConnector3">
            <a:avLst>
              <a:gd name="adj1" fmla="val -14400005"/>
            </a:avLst>
          </a:prstGeom>
          <a:ln w="9525" cap="flat" cmpd="sng">
            <a:solidFill>
              <a:schemeClr val="tx1"/>
            </a:solidFill>
            <a:prstDash val="solid"/>
            <a:miter/>
            <a:headEnd type="none" w="med" len="med"/>
            <a:tailEnd type="triangle" w="med" len="med"/>
          </a:ln>
        </p:spPr>
      </p:cxnSp>
      <p:cxnSp>
        <p:nvCxnSpPr>
          <p:cNvPr id="59406" name="AutoShape 24"/>
          <p:cNvCxnSpPr>
            <a:stCxn id="59398" idx="3"/>
            <a:endCxn id="59400" idx="3"/>
          </p:cNvCxnSpPr>
          <p:nvPr/>
        </p:nvCxnSpPr>
        <p:spPr>
          <a:xfrm>
            <a:off x="5541963" y="2735263"/>
            <a:ext cx="1587" cy="1828800"/>
          </a:xfrm>
          <a:prstGeom prst="bentConnector3">
            <a:avLst>
              <a:gd name="adj1" fmla="val 14400005"/>
            </a:avLst>
          </a:prstGeom>
          <a:ln w="9525" cap="flat" cmpd="sng">
            <a:solidFill>
              <a:schemeClr val="tx1"/>
            </a:solidFill>
            <a:prstDash val="solid"/>
            <a:miter/>
            <a:headEnd type="triangle" w="med" len="med"/>
            <a:tailEnd type="none" w="med" len="med"/>
          </a:ln>
        </p:spPr>
      </p:cxnSp>
      <p:sp>
        <p:nvSpPr>
          <p:cNvPr id="59407" name="Rectangle 25"/>
          <p:cNvSpPr/>
          <p:nvPr/>
        </p:nvSpPr>
        <p:spPr>
          <a:xfrm>
            <a:off x="6119813" y="2466975"/>
            <a:ext cx="796925" cy="457200"/>
          </a:xfrm>
          <a:prstGeom prst="rect">
            <a:avLst/>
          </a:prstGeom>
          <a:noFill/>
          <a:ln w="9525">
            <a:noFill/>
          </a:ln>
        </p:spPr>
        <p:txBody>
          <a:bodyPr wrap="none">
            <a:spAutoFit/>
          </a:bodyPr>
          <a:p>
            <a:pPr marL="342900" indent="-342900" eaLnBrk="1" hangingPunct="1">
              <a:spcBef>
                <a:spcPct val="20000"/>
              </a:spcBef>
            </a:pPr>
            <a:r>
              <a:rPr lang="zh-CN" altLang="en-US" sz="2400" dirty="0">
                <a:latin typeface="Times New Roman" panose="02020603050405020304" pitchFamily="18" charset="0"/>
                <a:ea typeface="楷体_GB2312" pitchFamily="49" charset="-122"/>
              </a:rPr>
              <a:t>符号</a:t>
            </a:r>
            <a:endParaRPr lang="zh-CN" altLang="en-US" sz="2400" dirty="0">
              <a:latin typeface="Times New Roman" panose="02020603050405020304" pitchFamily="18" charset="0"/>
              <a:ea typeface="楷体_GB2312" pitchFamily="49" charset="-122"/>
            </a:endParaRPr>
          </a:p>
        </p:txBody>
      </p:sp>
      <p:sp>
        <p:nvSpPr>
          <p:cNvPr id="59408" name="Rectangle 26"/>
          <p:cNvSpPr/>
          <p:nvPr/>
        </p:nvSpPr>
        <p:spPr>
          <a:xfrm>
            <a:off x="6119813" y="3403600"/>
            <a:ext cx="796925" cy="457200"/>
          </a:xfrm>
          <a:prstGeom prst="rect">
            <a:avLst/>
          </a:prstGeom>
          <a:noFill/>
          <a:ln w="9525">
            <a:noFill/>
          </a:ln>
        </p:spPr>
        <p:txBody>
          <a:bodyPr wrap="none">
            <a:spAutoFit/>
          </a:bodyPr>
          <a:p>
            <a:pPr marL="342900" indent="-342900" eaLnBrk="1" hangingPunct="1">
              <a:spcBef>
                <a:spcPct val="20000"/>
              </a:spcBef>
            </a:pPr>
            <a:r>
              <a:rPr lang="zh-CN" altLang="en-US" sz="2400" dirty="0">
                <a:latin typeface="Times New Roman" panose="02020603050405020304" pitchFamily="18" charset="0"/>
                <a:ea typeface="楷体_GB2312" pitchFamily="49" charset="-122"/>
              </a:rPr>
              <a:t>目标</a:t>
            </a:r>
            <a:endParaRPr lang="zh-CN" altLang="en-US" sz="2400" dirty="0">
              <a:latin typeface="Times New Roman" panose="02020603050405020304" pitchFamily="18" charset="0"/>
              <a:ea typeface="楷体_GB2312" pitchFamily="49" charset="-122"/>
            </a:endParaRPr>
          </a:p>
        </p:txBody>
      </p:sp>
      <p:sp>
        <p:nvSpPr>
          <p:cNvPr id="59409" name="Rectangle 27"/>
          <p:cNvSpPr/>
          <p:nvPr/>
        </p:nvSpPr>
        <p:spPr>
          <a:xfrm>
            <a:off x="6119813" y="4305300"/>
            <a:ext cx="796925" cy="457200"/>
          </a:xfrm>
          <a:prstGeom prst="rect">
            <a:avLst/>
          </a:prstGeom>
          <a:noFill/>
          <a:ln w="9525">
            <a:noFill/>
          </a:ln>
        </p:spPr>
        <p:txBody>
          <a:bodyPr wrap="none">
            <a:spAutoFit/>
          </a:bodyPr>
          <a:p>
            <a:pPr marL="342900" indent="-342900" eaLnBrk="1" hangingPunct="1">
              <a:spcBef>
                <a:spcPct val="20000"/>
              </a:spcBef>
            </a:pPr>
            <a:r>
              <a:rPr lang="zh-CN" altLang="en-US" sz="2400" dirty="0">
                <a:latin typeface="Times New Roman" panose="02020603050405020304" pitchFamily="18" charset="0"/>
                <a:ea typeface="楷体_GB2312" pitchFamily="49" charset="-122"/>
              </a:rPr>
              <a:t>像素</a:t>
            </a:r>
            <a:endParaRPr lang="zh-CN" altLang="en-US" sz="2400" dirty="0">
              <a:latin typeface="Times New Roman" panose="02020603050405020304" pitchFamily="18" charset="0"/>
              <a:ea typeface="楷体_GB2312" pitchFamily="49" charset="-122"/>
            </a:endParaRPr>
          </a:p>
        </p:txBody>
      </p:sp>
      <p:sp>
        <p:nvSpPr>
          <p:cNvPr id="59410" name="Text Box 28"/>
          <p:cNvSpPr txBox="1"/>
          <p:nvPr/>
        </p:nvSpPr>
        <p:spPr>
          <a:xfrm>
            <a:off x="7102475" y="2963863"/>
            <a:ext cx="549275" cy="1295400"/>
          </a:xfrm>
          <a:prstGeom prst="rect">
            <a:avLst/>
          </a:prstGeom>
          <a:noFill/>
          <a:ln w="9525">
            <a:noFill/>
          </a:ln>
        </p:spPr>
        <p:txBody>
          <a:bodyPr vert="eaVert">
            <a:spAutoFit/>
          </a:bodyPr>
          <a:p>
            <a:pPr marL="342900" indent="-342900" eaLnBrk="1" hangingPunct="1">
              <a:spcBef>
                <a:spcPct val="50000"/>
              </a:spcBef>
            </a:pPr>
            <a:r>
              <a:rPr lang="zh-CN" altLang="en-US" sz="2400" dirty="0">
                <a:latin typeface="Times New Roman" panose="02020603050405020304" pitchFamily="18" charset="0"/>
                <a:ea typeface="楷体_GB2312" pitchFamily="49" charset="-122"/>
              </a:rPr>
              <a:t>操作对象</a:t>
            </a:r>
            <a:endParaRPr lang="zh-CN" altLang="en-US" sz="2400" dirty="0">
              <a:latin typeface="Times New Roman" panose="02020603050405020304" pitchFamily="18" charset="0"/>
              <a:ea typeface="楷体_GB2312" pitchFamily="49" charset="-122"/>
            </a:endParaRPr>
          </a:p>
        </p:txBody>
      </p:sp>
      <p:grpSp>
        <p:nvGrpSpPr>
          <p:cNvPr id="59411" name="Group 34"/>
          <p:cNvGrpSpPr/>
          <p:nvPr/>
        </p:nvGrpSpPr>
        <p:grpSpPr>
          <a:xfrm>
            <a:off x="1150938" y="2420938"/>
            <a:ext cx="641350" cy="2476500"/>
            <a:chOff x="1141" y="1575"/>
            <a:chExt cx="404" cy="1560"/>
          </a:xfrm>
        </p:grpSpPr>
        <p:sp>
          <p:nvSpPr>
            <p:cNvPr id="59422" name="Text Box 31"/>
            <p:cNvSpPr txBox="1"/>
            <p:nvPr/>
          </p:nvSpPr>
          <p:spPr>
            <a:xfrm>
              <a:off x="1179" y="1733"/>
              <a:ext cx="308" cy="1402"/>
            </a:xfrm>
            <a:prstGeom prst="rect">
              <a:avLst/>
            </a:prstGeom>
            <a:noFill/>
            <a:ln w="9525">
              <a:noFill/>
            </a:ln>
          </p:spPr>
          <p:txBody>
            <a:bodyPr vert="eaVert">
              <a:spAutoFit/>
            </a:bodyPr>
            <a:p>
              <a:pPr marL="342900" indent="-342900" algn="ctr" eaLnBrk="1" hangingPunct="1">
                <a:spcBef>
                  <a:spcPct val="50000"/>
                </a:spcBef>
              </a:pPr>
              <a:r>
                <a:rPr lang="zh-CN" altLang="en-US" dirty="0">
                  <a:latin typeface="Times New Roman" panose="02020603050405020304" pitchFamily="18" charset="0"/>
                  <a:ea typeface="楷体_GB2312" pitchFamily="49" charset="-122"/>
                </a:rPr>
                <a:t>高   抽象程度    低</a:t>
              </a:r>
              <a:endParaRPr lang="zh-CN" altLang="en-US" dirty="0">
                <a:latin typeface="Times New Roman" panose="02020603050405020304" pitchFamily="18" charset="0"/>
                <a:ea typeface="楷体_GB2312" pitchFamily="49" charset="-122"/>
              </a:endParaRPr>
            </a:p>
          </p:txBody>
        </p:sp>
        <p:sp>
          <p:nvSpPr>
            <p:cNvPr id="59423" name="AutoShape 32"/>
            <p:cNvSpPr/>
            <p:nvPr/>
          </p:nvSpPr>
          <p:spPr>
            <a:xfrm rot="10800000">
              <a:off x="1141" y="1575"/>
              <a:ext cx="404" cy="1532"/>
            </a:xfrm>
            <a:prstGeom prst="downArrow">
              <a:avLst>
                <a:gd name="adj1" fmla="val 50000"/>
                <a:gd name="adj2" fmla="val 94801"/>
              </a:avLst>
            </a:prstGeom>
            <a:noFill/>
            <a:ln w="9525" cap="flat" cmpd="sng">
              <a:solidFill>
                <a:schemeClr val="tx1"/>
              </a:solidFill>
              <a:prstDash val="solid"/>
              <a:miter/>
              <a:headEnd type="none" w="med" len="med"/>
              <a:tailEnd type="none" w="med" len="med"/>
            </a:ln>
          </p:spPr>
          <p:txBody>
            <a:bodyPr wrap="none" anchor="ctr" anchorCtr="0"/>
            <a:p>
              <a:pPr eaLnBrk="1" hangingPunct="1">
                <a:spcBef>
                  <a:spcPct val="20000"/>
                </a:spcBef>
                <a:buChar char="•"/>
              </a:pPr>
              <a:endParaRPr lang="zh-CN" altLang="en-US" dirty="0">
                <a:latin typeface="Times New Roman" panose="02020603050405020304" pitchFamily="18" charset="0"/>
              </a:endParaRPr>
            </a:p>
          </p:txBody>
        </p:sp>
      </p:grpSp>
      <p:grpSp>
        <p:nvGrpSpPr>
          <p:cNvPr id="59412" name="Group 35"/>
          <p:cNvGrpSpPr/>
          <p:nvPr/>
        </p:nvGrpSpPr>
        <p:grpSpPr>
          <a:xfrm>
            <a:off x="7958138" y="2501900"/>
            <a:ext cx="641350" cy="2432050"/>
            <a:chOff x="5218" y="1490"/>
            <a:chExt cx="404" cy="1532"/>
          </a:xfrm>
        </p:grpSpPr>
        <p:sp>
          <p:nvSpPr>
            <p:cNvPr id="59420" name="Text Box 29"/>
            <p:cNvSpPr txBox="1"/>
            <p:nvPr/>
          </p:nvSpPr>
          <p:spPr>
            <a:xfrm>
              <a:off x="5261" y="1603"/>
              <a:ext cx="308" cy="1241"/>
            </a:xfrm>
            <a:prstGeom prst="rect">
              <a:avLst/>
            </a:prstGeom>
            <a:noFill/>
            <a:ln w="9525">
              <a:noFill/>
            </a:ln>
          </p:spPr>
          <p:txBody>
            <a:bodyPr vert="eaVert">
              <a:spAutoFit/>
            </a:bodyPr>
            <a:p>
              <a:pPr marL="342900" indent="-342900" algn="ctr" eaLnBrk="1" hangingPunct="1">
                <a:spcBef>
                  <a:spcPct val="50000"/>
                </a:spcBef>
              </a:pPr>
              <a:r>
                <a:rPr lang="zh-CN" altLang="en-US" dirty="0">
                  <a:latin typeface="Times New Roman" panose="02020603050405020304" pitchFamily="18" charset="0"/>
                  <a:ea typeface="楷体_GB2312" pitchFamily="49" charset="-122"/>
                </a:rPr>
                <a:t>小    数据量     大</a:t>
              </a:r>
              <a:endParaRPr lang="zh-CN" altLang="en-US" dirty="0">
                <a:latin typeface="Times New Roman" panose="02020603050405020304" pitchFamily="18" charset="0"/>
                <a:ea typeface="楷体_GB2312" pitchFamily="49" charset="-122"/>
              </a:endParaRPr>
            </a:p>
          </p:txBody>
        </p:sp>
        <p:sp>
          <p:nvSpPr>
            <p:cNvPr id="59421" name="AutoShape 33"/>
            <p:cNvSpPr/>
            <p:nvPr/>
          </p:nvSpPr>
          <p:spPr>
            <a:xfrm>
              <a:off x="5218" y="1490"/>
              <a:ext cx="404" cy="1532"/>
            </a:xfrm>
            <a:prstGeom prst="downArrow">
              <a:avLst>
                <a:gd name="adj1" fmla="val 50000"/>
                <a:gd name="adj2" fmla="val 94801"/>
              </a:avLst>
            </a:prstGeom>
            <a:noFill/>
            <a:ln w="9525" cap="flat" cmpd="sng">
              <a:solidFill>
                <a:schemeClr val="tx1"/>
              </a:solidFill>
              <a:prstDash val="solid"/>
              <a:miter/>
              <a:headEnd type="none" w="med" len="med"/>
              <a:tailEnd type="none" w="med" len="med"/>
            </a:ln>
          </p:spPr>
          <p:txBody>
            <a:bodyPr wrap="none" anchor="ctr" anchorCtr="0"/>
            <a:p>
              <a:pPr eaLnBrk="1" hangingPunct="1">
                <a:spcBef>
                  <a:spcPct val="20000"/>
                </a:spcBef>
                <a:buChar char="•"/>
              </a:pPr>
              <a:endParaRPr lang="zh-CN" altLang="en-US" dirty="0">
                <a:latin typeface="Times New Roman" panose="02020603050405020304" pitchFamily="18" charset="0"/>
              </a:endParaRPr>
            </a:p>
          </p:txBody>
        </p:sp>
      </p:grpSp>
      <p:sp>
        <p:nvSpPr>
          <p:cNvPr id="59413" name="Rectangle 36"/>
          <p:cNvSpPr/>
          <p:nvPr/>
        </p:nvSpPr>
        <p:spPr>
          <a:xfrm>
            <a:off x="2554288" y="2484438"/>
            <a:ext cx="796925" cy="457200"/>
          </a:xfrm>
          <a:prstGeom prst="rect">
            <a:avLst/>
          </a:prstGeom>
          <a:noFill/>
          <a:ln w="9525">
            <a:noFill/>
          </a:ln>
        </p:spPr>
        <p:txBody>
          <a:bodyPr wrap="none">
            <a:spAutoFit/>
          </a:bodyPr>
          <a:p>
            <a:pPr marL="342900" indent="-342900" eaLnBrk="1" hangingPunct="1">
              <a:spcBef>
                <a:spcPct val="20000"/>
              </a:spcBef>
            </a:pPr>
            <a:r>
              <a:rPr lang="zh-CN" altLang="en-US" sz="2400" dirty="0">
                <a:latin typeface="Times New Roman" panose="02020603050405020304" pitchFamily="18" charset="0"/>
                <a:ea typeface="楷体_GB2312" pitchFamily="49" charset="-122"/>
              </a:rPr>
              <a:t>高层</a:t>
            </a:r>
            <a:endParaRPr lang="zh-CN" altLang="en-US" sz="2400" dirty="0">
              <a:latin typeface="Times New Roman" panose="02020603050405020304" pitchFamily="18" charset="0"/>
              <a:ea typeface="楷体_GB2312" pitchFamily="49" charset="-122"/>
            </a:endParaRPr>
          </a:p>
        </p:txBody>
      </p:sp>
      <p:sp>
        <p:nvSpPr>
          <p:cNvPr id="59414" name="Rectangle 37"/>
          <p:cNvSpPr/>
          <p:nvPr/>
        </p:nvSpPr>
        <p:spPr>
          <a:xfrm>
            <a:off x="2554288" y="3421063"/>
            <a:ext cx="796925" cy="457200"/>
          </a:xfrm>
          <a:prstGeom prst="rect">
            <a:avLst/>
          </a:prstGeom>
          <a:noFill/>
          <a:ln w="9525">
            <a:noFill/>
          </a:ln>
        </p:spPr>
        <p:txBody>
          <a:bodyPr wrap="none">
            <a:spAutoFit/>
          </a:bodyPr>
          <a:p>
            <a:pPr marL="342900" indent="-342900" eaLnBrk="1" hangingPunct="1">
              <a:spcBef>
                <a:spcPct val="20000"/>
              </a:spcBef>
            </a:pPr>
            <a:r>
              <a:rPr lang="zh-CN" altLang="en-US" sz="2400" dirty="0">
                <a:latin typeface="Times New Roman" panose="02020603050405020304" pitchFamily="18" charset="0"/>
                <a:ea typeface="楷体_GB2312" pitchFamily="49" charset="-122"/>
              </a:rPr>
              <a:t>中层</a:t>
            </a:r>
            <a:endParaRPr lang="zh-CN" altLang="en-US" sz="2400" dirty="0">
              <a:latin typeface="Times New Roman" panose="02020603050405020304" pitchFamily="18" charset="0"/>
              <a:ea typeface="楷体_GB2312" pitchFamily="49" charset="-122"/>
            </a:endParaRPr>
          </a:p>
        </p:txBody>
      </p:sp>
      <p:sp>
        <p:nvSpPr>
          <p:cNvPr id="59415" name="Rectangle 38"/>
          <p:cNvSpPr/>
          <p:nvPr/>
        </p:nvSpPr>
        <p:spPr>
          <a:xfrm>
            <a:off x="2554288" y="4322763"/>
            <a:ext cx="796925" cy="457200"/>
          </a:xfrm>
          <a:prstGeom prst="rect">
            <a:avLst/>
          </a:prstGeom>
          <a:noFill/>
          <a:ln w="9525">
            <a:noFill/>
          </a:ln>
        </p:spPr>
        <p:txBody>
          <a:bodyPr wrap="none">
            <a:spAutoFit/>
          </a:bodyPr>
          <a:p>
            <a:pPr marL="342900" indent="-342900" eaLnBrk="1" hangingPunct="1">
              <a:spcBef>
                <a:spcPct val="20000"/>
              </a:spcBef>
            </a:pPr>
            <a:r>
              <a:rPr lang="zh-CN" altLang="en-US" sz="2400" dirty="0">
                <a:latin typeface="Times New Roman" panose="02020603050405020304" pitchFamily="18" charset="0"/>
                <a:ea typeface="楷体_GB2312" pitchFamily="49" charset="-122"/>
              </a:rPr>
              <a:t>底层</a:t>
            </a:r>
            <a:endParaRPr lang="zh-CN" altLang="en-US" sz="2400" dirty="0">
              <a:latin typeface="Times New Roman" panose="02020603050405020304" pitchFamily="18" charset="0"/>
              <a:ea typeface="楷体_GB2312" pitchFamily="49" charset="-122"/>
            </a:endParaRPr>
          </a:p>
        </p:txBody>
      </p:sp>
      <p:sp>
        <p:nvSpPr>
          <p:cNvPr id="59416" name="Text Box 39"/>
          <p:cNvSpPr txBox="1"/>
          <p:nvPr/>
        </p:nvSpPr>
        <p:spPr>
          <a:xfrm>
            <a:off x="1898650" y="3062288"/>
            <a:ext cx="549275" cy="1295400"/>
          </a:xfrm>
          <a:prstGeom prst="rect">
            <a:avLst/>
          </a:prstGeom>
          <a:noFill/>
          <a:ln w="9525">
            <a:noFill/>
          </a:ln>
        </p:spPr>
        <p:txBody>
          <a:bodyPr vert="eaVert">
            <a:spAutoFit/>
          </a:bodyPr>
          <a:p>
            <a:pPr marL="342900" indent="-342900" algn="ctr" eaLnBrk="1" hangingPunct="1">
              <a:spcBef>
                <a:spcPct val="50000"/>
              </a:spcBef>
            </a:pPr>
            <a:r>
              <a:rPr lang="zh-CN" altLang="en-US" sz="2400" dirty="0">
                <a:latin typeface="Times New Roman" panose="02020603050405020304" pitchFamily="18" charset="0"/>
                <a:ea typeface="楷体_GB2312" pitchFamily="49" charset="-122"/>
              </a:rPr>
              <a:t>语义</a:t>
            </a:r>
            <a:endParaRPr lang="zh-CN" altLang="en-US" sz="2400" dirty="0">
              <a:latin typeface="Times New Roman" panose="02020603050405020304" pitchFamily="18" charset="0"/>
              <a:ea typeface="楷体_GB2312" pitchFamily="49" charset="-122"/>
            </a:endParaRPr>
          </a:p>
        </p:txBody>
      </p:sp>
      <p:sp>
        <p:nvSpPr>
          <p:cNvPr id="59417" name="AutoShape 40"/>
          <p:cNvSpPr/>
          <p:nvPr/>
        </p:nvSpPr>
        <p:spPr>
          <a:xfrm>
            <a:off x="6916738" y="2681288"/>
            <a:ext cx="185737" cy="1882775"/>
          </a:xfrm>
          <a:prstGeom prst="rightBrace">
            <a:avLst>
              <a:gd name="adj1" fmla="val 84473"/>
              <a:gd name="adj2" fmla="val 50000"/>
            </a:avLst>
          </a:prstGeom>
          <a:noFill/>
          <a:ln w="9525" cap="flat" cmpd="sng">
            <a:solidFill>
              <a:schemeClr val="tx1"/>
            </a:solidFill>
            <a:prstDash val="solid"/>
            <a:headEnd type="none" w="med" len="med"/>
            <a:tailEnd type="none" w="med" len="med"/>
          </a:ln>
        </p:spPr>
        <p:txBody>
          <a:bodyPr wrap="none" anchor="ctr" anchorCtr="0"/>
          <a:p>
            <a:pPr eaLnBrk="1" hangingPunct="1">
              <a:spcBef>
                <a:spcPct val="20000"/>
              </a:spcBef>
              <a:buChar char="•"/>
            </a:pPr>
            <a:endParaRPr lang="zh-CN" altLang="en-US" dirty="0">
              <a:latin typeface="Times New Roman" panose="02020603050405020304" pitchFamily="18" charset="0"/>
            </a:endParaRPr>
          </a:p>
        </p:txBody>
      </p:sp>
      <p:sp>
        <p:nvSpPr>
          <p:cNvPr id="59418" name="AutoShape 41"/>
          <p:cNvSpPr/>
          <p:nvPr/>
        </p:nvSpPr>
        <p:spPr>
          <a:xfrm>
            <a:off x="2443163" y="2773363"/>
            <a:ext cx="111125" cy="1828800"/>
          </a:xfrm>
          <a:prstGeom prst="leftBrace">
            <a:avLst>
              <a:gd name="adj1" fmla="val 137142"/>
              <a:gd name="adj2" fmla="val 50000"/>
            </a:avLst>
          </a:prstGeom>
          <a:noFill/>
          <a:ln w="9525" cap="flat" cmpd="sng">
            <a:solidFill>
              <a:schemeClr val="tx1"/>
            </a:solidFill>
            <a:prstDash val="solid"/>
            <a:headEnd type="none" w="med" len="med"/>
            <a:tailEnd type="none" w="med" len="med"/>
          </a:ln>
        </p:spPr>
        <p:txBody>
          <a:bodyPr wrap="none" anchor="ctr" anchorCtr="0"/>
          <a:p>
            <a:pPr eaLnBrk="1" hangingPunct="1">
              <a:spcBef>
                <a:spcPct val="20000"/>
              </a:spcBef>
              <a:buChar char="•"/>
            </a:pPr>
            <a:endParaRPr lang="zh-CN" altLang="en-US" dirty="0">
              <a:latin typeface="Times New Roman" panose="02020603050405020304" pitchFamily="18" charset="0"/>
            </a:endParaRPr>
          </a:p>
        </p:txBody>
      </p:sp>
      <p:sp>
        <p:nvSpPr>
          <p:cNvPr id="59419" name="Rectangle 42"/>
          <p:cNvSpPr/>
          <p:nvPr/>
        </p:nvSpPr>
        <p:spPr>
          <a:xfrm>
            <a:off x="1536700" y="5099050"/>
            <a:ext cx="6943725" cy="1066800"/>
          </a:xfrm>
          <a:prstGeom prst="rect">
            <a:avLst/>
          </a:prstGeom>
          <a:noFill/>
          <a:ln w="9525">
            <a:noFill/>
          </a:ln>
        </p:spPr>
        <p:txBody>
          <a:bodyPr>
            <a:spAutoFit/>
          </a:bodyPr>
          <a:p>
            <a:pPr eaLnBrk="1" hangingPunct="1">
              <a:spcBef>
                <a:spcPct val="20000"/>
              </a:spcBef>
            </a:pPr>
            <a:r>
              <a:rPr lang="zh-CN" altLang="en-US" dirty="0">
                <a:solidFill>
                  <a:srgbClr val="990000"/>
                </a:solidFill>
                <a:latin typeface="Times New Roman" panose="02020603050405020304" pitchFamily="18" charset="0"/>
                <a:ea typeface="楷体_GB2312" pitchFamily="49" charset="-122"/>
              </a:rPr>
              <a:t>低层处理：</a:t>
            </a:r>
            <a:r>
              <a:rPr lang="zh-CN" altLang="en-US" dirty="0">
                <a:latin typeface="Times New Roman" panose="02020603050405020304" pitchFamily="18" charset="0"/>
                <a:ea typeface="楷体_GB2312" pitchFamily="49" charset="-122"/>
              </a:rPr>
              <a:t>图像处理，也称图像预处理；</a:t>
            </a:r>
            <a:endParaRPr lang="zh-CN" altLang="en-US" dirty="0">
              <a:latin typeface="Times New Roman" panose="02020603050405020304" pitchFamily="18" charset="0"/>
              <a:ea typeface="楷体_GB2312" pitchFamily="49" charset="-122"/>
            </a:endParaRPr>
          </a:p>
          <a:p>
            <a:pPr eaLnBrk="1" hangingPunct="1">
              <a:spcBef>
                <a:spcPct val="20000"/>
              </a:spcBef>
            </a:pPr>
            <a:r>
              <a:rPr lang="zh-CN" altLang="en-US" dirty="0">
                <a:solidFill>
                  <a:srgbClr val="990000"/>
                </a:solidFill>
                <a:latin typeface="Times New Roman" panose="02020603050405020304" pitchFamily="18" charset="0"/>
                <a:ea typeface="楷体_GB2312" pitchFamily="49" charset="-122"/>
              </a:rPr>
              <a:t>高层处理：</a:t>
            </a:r>
            <a:r>
              <a:rPr lang="zh-CN" altLang="en-US" dirty="0">
                <a:latin typeface="Times New Roman" panose="02020603050405020304" pitchFamily="18" charset="0"/>
                <a:ea typeface="楷体_GB2312" pitchFamily="49" charset="-122"/>
              </a:rPr>
              <a:t>称为图像识别、图像理解或计算机视觉，属于人工智能领域</a:t>
            </a:r>
            <a:endParaRPr lang="zh-CN" altLang="en-US" dirty="0">
              <a:latin typeface="Times New Roman" panose="02020603050405020304" pitchFamily="18" charset="0"/>
              <a:ea typeface="楷体_GB2312" pitchFamily="49"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 name="日期占位符 1"/>
          <p:cNvSpPr txBox="1">
            <a:spLocks noGrp="1"/>
          </p:cNvSpPr>
          <p:nvPr>
            <p:ph type="dt" sz="half" idx="10"/>
          </p:nvPr>
        </p:nvSpPr>
        <p:spPr bwMode="auto">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AF262F7D-5E68-451D-8C11-E2C54F40C238}"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60419" name="灯片编号占位符 2"/>
          <p:cNvSpPr txBox="1">
            <a:spLocks noGrp="1"/>
          </p:cNvSpPr>
          <p:nvPr>
            <p:ph type="sldNum" sz="quarter" idx="11"/>
          </p:nvPr>
        </p:nvSpPr>
        <p:spPr>
          <a:xfrm>
            <a:off x="61913" y="6589713"/>
            <a:ext cx="909637" cy="230187"/>
          </a:xfrm>
          <a:ln/>
        </p:spPr>
        <p:txBody>
          <a:bodyPr/>
          <a:lstStyle>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fld id="{9A0DB2DC-4C9A-4742-B13C-FB6460FD3503}" type="slidenum">
              <a:rPr lang="en-US" altLang="zh-CN" sz="1600" dirty="0">
                <a:solidFill>
                  <a:srgbClr val="252543"/>
                </a:solidFill>
                <a:latin typeface="Arial" panose="020B0604020202020204" pitchFamily="34" charset="0"/>
                <a:ea typeface="方正综艺简体" pitchFamily="2" charset="-122"/>
              </a:rPr>
            </a:fld>
            <a:endParaRPr lang="en-US" altLang="zh-CN" sz="1600" dirty="0">
              <a:solidFill>
                <a:srgbClr val="252543"/>
              </a:solidFill>
              <a:latin typeface="Arial" panose="020B0604020202020204" pitchFamily="34" charset="0"/>
              <a:ea typeface="方正综艺简体" pitchFamily="2" charset="-122"/>
            </a:endParaRPr>
          </a:p>
        </p:txBody>
      </p:sp>
      <p:sp>
        <p:nvSpPr>
          <p:cNvPr id="60420" name="Rectangle 2"/>
          <p:cNvSpPr/>
          <p:nvPr/>
        </p:nvSpPr>
        <p:spPr>
          <a:xfrm>
            <a:off x="1173163" y="936625"/>
            <a:ext cx="6962775" cy="1143000"/>
          </a:xfrm>
          <a:prstGeom prst="rect">
            <a:avLst/>
          </a:prstGeom>
          <a:noFill/>
          <a:ln w="9525">
            <a:noFill/>
          </a:ln>
        </p:spPr>
        <p:txBody>
          <a:bodyPr anchor="ctr" anchorCtr="0"/>
          <a:p>
            <a:pPr eaLnBrk="1" hangingPunct="1"/>
            <a:r>
              <a:rPr lang="zh-CN" altLang="en-US" sz="3200" b="0" dirty="0">
                <a:solidFill>
                  <a:srgbClr val="D87A24"/>
                </a:solidFill>
                <a:latin typeface="Arial" panose="020B0604020202020204" pitchFamily="34" charset="0"/>
                <a:ea typeface="黑体" panose="02010609060101010101" pitchFamily="2" charset="-122"/>
              </a:rPr>
              <a:t>应用实例</a:t>
            </a:r>
            <a:r>
              <a:rPr lang="en-US" altLang="zh-CN" sz="3200" b="0" dirty="0">
                <a:solidFill>
                  <a:srgbClr val="D87A24"/>
                </a:solidFill>
                <a:latin typeface="Arial" panose="020B0604020202020204" pitchFamily="34" charset="0"/>
                <a:ea typeface="黑体" panose="02010609060101010101" pitchFamily="2" charset="-122"/>
              </a:rPr>
              <a:t>1——</a:t>
            </a:r>
            <a:r>
              <a:rPr lang="zh-CN" altLang="en-US" sz="3200" b="0" dirty="0">
                <a:solidFill>
                  <a:srgbClr val="D87A24"/>
                </a:solidFill>
                <a:latin typeface="Arial" panose="020B0604020202020204" pitchFamily="34" charset="0"/>
                <a:ea typeface="黑体" panose="02010609060101010101" pitchFamily="2" charset="-122"/>
              </a:rPr>
              <a:t>人脸识别</a:t>
            </a:r>
            <a:endParaRPr lang="zh-CN" altLang="en-US" sz="3200" b="0" dirty="0">
              <a:solidFill>
                <a:srgbClr val="D87A24"/>
              </a:solidFill>
              <a:latin typeface="Arial" panose="020B0604020202020204" pitchFamily="34" charset="0"/>
              <a:ea typeface="黑体" panose="02010609060101010101" pitchFamily="2" charset="-122"/>
            </a:endParaRPr>
          </a:p>
        </p:txBody>
      </p:sp>
      <p:sp>
        <p:nvSpPr>
          <p:cNvPr id="60421" name="Rectangle 3"/>
          <p:cNvSpPr/>
          <p:nvPr/>
        </p:nvSpPr>
        <p:spPr>
          <a:xfrm>
            <a:off x="323850" y="195263"/>
            <a:ext cx="7342188" cy="519112"/>
          </a:xfrm>
          <a:prstGeom prst="rect">
            <a:avLst/>
          </a:prstGeom>
          <a:noFill/>
          <a:ln w="9525">
            <a:noFill/>
          </a:ln>
        </p:spPr>
        <p:txBody>
          <a:bodyPr>
            <a:spAutoFit/>
          </a:bodyPr>
          <a:p>
            <a:pPr eaLnBrk="1" hangingPunct="1"/>
            <a:r>
              <a:rPr lang="zh-CN" altLang="en-US" sz="2800" dirty="0">
                <a:solidFill>
                  <a:schemeClr val="bg1"/>
                </a:solidFill>
                <a:latin typeface="Arial" panose="020B0604020202020204" pitchFamily="34" charset="0"/>
                <a:ea typeface="黑体" panose="02010609060101010101" pitchFamily="2" charset="-122"/>
              </a:rPr>
              <a:t>与其他相关学科的关系（知识结构）</a:t>
            </a:r>
            <a:endParaRPr lang="zh-CN" altLang="en-US" sz="2800" dirty="0">
              <a:solidFill>
                <a:schemeClr val="bg1"/>
              </a:solidFill>
              <a:latin typeface="Arial" panose="020B0604020202020204" pitchFamily="34" charset="0"/>
              <a:ea typeface="黑体" panose="02010609060101010101" pitchFamily="2" charset="-122"/>
            </a:endParaRPr>
          </a:p>
        </p:txBody>
      </p:sp>
      <p:sp>
        <p:nvSpPr>
          <p:cNvPr id="60422" name="Rectangle 6"/>
          <p:cNvSpPr/>
          <p:nvPr/>
        </p:nvSpPr>
        <p:spPr>
          <a:xfrm>
            <a:off x="2998788" y="2168525"/>
            <a:ext cx="1973262" cy="533400"/>
          </a:xfrm>
          <a:prstGeom prst="rect">
            <a:avLst/>
          </a:prstGeom>
          <a:solidFill>
            <a:srgbClr val="FFFFFF"/>
          </a:solidFill>
          <a:ln w="9525" cap="flat" cmpd="sng">
            <a:solidFill>
              <a:srgbClr val="000000"/>
            </a:solidFill>
            <a:prstDash val="solid"/>
            <a:miter/>
            <a:headEnd type="none" w="med" len="med"/>
            <a:tailEnd type="none" w="med" len="med"/>
          </a:ln>
        </p:spPr>
        <p:txBody>
          <a:bodyPr lIns="0" tIns="0" rIns="0" bIns="0" anchor="ctr" anchorCtr="1"/>
          <a:p>
            <a:pPr algn="ctr"/>
            <a:r>
              <a:rPr lang="zh-CN" altLang="en-US" dirty="0">
                <a:latin typeface="Times New Roman" panose="02020603050405020304" pitchFamily="18" charset="0"/>
                <a:ea typeface="楷体_GB2312" pitchFamily="49" charset="-122"/>
              </a:rPr>
              <a:t>人脸检测与定位</a:t>
            </a:r>
            <a:endParaRPr lang="zh-CN" altLang="en-US" dirty="0">
              <a:latin typeface="Times New Roman" panose="02020603050405020304" pitchFamily="18" charset="0"/>
              <a:ea typeface="楷体_GB2312" pitchFamily="49" charset="-122"/>
            </a:endParaRPr>
          </a:p>
        </p:txBody>
      </p:sp>
      <p:sp>
        <p:nvSpPr>
          <p:cNvPr id="60423" name="Rectangle 7"/>
          <p:cNvSpPr/>
          <p:nvPr/>
        </p:nvSpPr>
        <p:spPr>
          <a:xfrm>
            <a:off x="5335588" y="2168525"/>
            <a:ext cx="1255712" cy="533400"/>
          </a:xfrm>
          <a:prstGeom prst="rect">
            <a:avLst/>
          </a:prstGeom>
          <a:solidFill>
            <a:srgbClr val="FFFFFF"/>
          </a:solidFill>
          <a:ln w="9525" cap="flat" cmpd="sng">
            <a:solidFill>
              <a:srgbClr val="000000"/>
            </a:solidFill>
            <a:prstDash val="solid"/>
            <a:miter/>
            <a:headEnd type="none" w="med" len="med"/>
            <a:tailEnd type="none" w="med" len="med"/>
          </a:ln>
        </p:spPr>
        <p:txBody>
          <a:bodyPr lIns="0" tIns="0" rIns="0" bIns="0" anchor="ctr" anchorCtr="1"/>
          <a:p>
            <a:pPr algn="ctr"/>
            <a:r>
              <a:rPr lang="zh-CN" altLang="en-US" dirty="0">
                <a:latin typeface="Times New Roman" panose="02020603050405020304" pitchFamily="18" charset="0"/>
                <a:ea typeface="楷体_GB2312" pitchFamily="49" charset="-122"/>
              </a:rPr>
              <a:t>特征提取</a:t>
            </a:r>
            <a:endParaRPr lang="zh-CN" altLang="en-US" dirty="0">
              <a:latin typeface="Times New Roman" panose="02020603050405020304" pitchFamily="18" charset="0"/>
              <a:ea typeface="楷体_GB2312" pitchFamily="49" charset="-122"/>
            </a:endParaRPr>
          </a:p>
        </p:txBody>
      </p:sp>
      <p:sp>
        <p:nvSpPr>
          <p:cNvPr id="60424" name="Rectangle 8"/>
          <p:cNvSpPr/>
          <p:nvPr/>
        </p:nvSpPr>
        <p:spPr>
          <a:xfrm>
            <a:off x="6916738" y="2168525"/>
            <a:ext cx="1255712" cy="533400"/>
          </a:xfrm>
          <a:prstGeom prst="rect">
            <a:avLst/>
          </a:prstGeom>
          <a:solidFill>
            <a:srgbClr val="FFFFFF"/>
          </a:solidFill>
          <a:ln w="9525" cap="flat" cmpd="sng">
            <a:solidFill>
              <a:srgbClr val="000000"/>
            </a:solidFill>
            <a:prstDash val="solid"/>
            <a:miter/>
            <a:headEnd type="none" w="med" len="med"/>
            <a:tailEnd type="none" w="med" len="med"/>
          </a:ln>
        </p:spPr>
        <p:txBody>
          <a:bodyPr lIns="0" tIns="0" rIns="0" bIns="0" anchor="ctr" anchorCtr="1"/>
          <a:p>
            <a:pPr algn="ctr"/>
            <a:r>
              <a:rPr lang="zh-CN" altLang="en-US" dirty="0">
                <a:latin typeface="Times New Roman" panose="02020603050405020304" pitchFamily="18" charset="0"/>
                <a:ea typeface="楷体_GB2312" pitchFamily="49" charset="-122"/>
              </a:rPr>
              <a:t>人脸识别</a:t>
            </a:r>
            <a:endParaRPr lang="zh-CN" altLang="en-US" dirty="0">
              <a:latin typeface="Times New Roman" panose="02020603050405020304" pitchFamily="18" charset="0"/>
              <a:ea typeface="楷体_GB2312" pitchFamily="49" charset="-122"/>
            </a:endParaRPr>
          </a:p>
        </p:txBody>
      </p:sp>
      <p:sp>
        <p:nvSpPr>
          <p:cNvPr id="60425" name="Text Box 13"/>
          <p:cNvSpPr txBox="1"/>
          <p:nvPr/>
        </p:nvSpPr>
        <p:spPr>
          <a:xfrm>
            <a:off x="795338" y="2665413"/>
            <a:ext cx="1255712" cy="533400"/>
          </a:xfrm>
          <a:prstGeom prst="rect">
            <a:avLst/>
          </a:prstGeom>
          <a:noFill/>
          <a:ln w="9525">
            <a:noFill/>
          </a:ln>
        </p:spPr>
        <p:txBody>
          <a:bodyPr/>
          <a:p>
            <a:pPr algn="ctr"/>
            <a:r>
              <a:rPr lang="zh-CN" altLang="en-US" sz="1800" dirty="0">
                <a:latin typeface="Times New Roman" panose="02020603050405020304" pitchFamily="18" charset="0"/>
                <a:ea typeface="楷体_GB2312" pitchFamily="49" charset="-122"/>
              </a:rPr>
              <a:t>输入图像</a:t>
            </a:r>
            <a:endParaRPr lang="zh-CN" altLang="en-US" sz="1800" dirty="0">
              <a:latin typeface="Times New Roman" panose="02020603050405020304" pitchFamily="18" charset="0"/>
              <a:ea typeface="楷体_GB2312" pitchFamily="49" charset="-122"/>
            </a:endParaRPr>
          </a:p>
        </p:txBody>
      </p:sp>
      <p:sp>
        <p:nvSpPr>
          <p:cNvPr id="60426" name="Text Box 14"/>
          <p:cNvSpPr txBox="1"/>
          <p:nvPr/>
        </p:nvSpPr>
        <p:spPr>
          <a:xfrm>
            <a:off x="7667625" y="2657475"/>
            <a:ext cx="1255713" cy="533400"/>
          </a:xfrm>
          <a:prstGeom prst="rect">
            <a:avLst/>
          </a:prstGeom>
          <a:noFill/>
          <a:ln w="9525">
            <a:noFill/>
          </a:ln>
        </p:spPr>
        <p:txBody>
          <a:bodyPr/>
          <a:p>
            <a:pPr algn="ctr"/>
            <a:r>
              <a:rPr lang="zh-CN" altLang="en-US" sz="1800" dirty="0">
                <a:latin typeface="Times New Roman" panose="02020603050405020304" pitchFamily="18" charset="0"/>
                <a:ea typeface="楷体_GB2312" pitchFamily="49" charset="-122"/>
              </a:rPr>
              <a:t>输出结果</a:t>
            </a:r>
            <a:endParaRPr lang="zh-CN" altLang="en-US" sz="1800" dirty="0">
              <a:latin typeface="Times New Roman" panose="02020603050405020304" pitchFamily="18" charset="0"/>
              <a:ea typeface="楷体_GB2312" pitchFamily="49" charset="-122"/>
            </a:endParaRPr>
          </a:p>
        </p:txBody>
      </p:sp>
      <p:sp>
        <p:nvSpPr>
          <p:cNvPr id="60427" name="Rectangle 15"/>
          <p:cNvSpPr/>
          <p:nvPr/>
        </p:nvSpPr>
        <p:spPr>
          <a:xfrm>
            <a:off x="2836863" y="3141663"/>
            <a:ext cx="3587750" cy="533400"/>
          </a:xfrm>
          <a:prstGeom prst="rect">
            <a:avLst/>
          </a:prstGeom>
          <a:solidFill>
            <a:srgbClr val="FFFFFF"/>
          </a:solidFill>
          <a:ln w="9525">
            <a:noFill/>
          </a:ln>
        </p:spPr>
        <p:txBody>
          <a:bodyPr/>
          <a:p>
            <a:pPr algn="ctr"/>
            <a:r>
              <a:rPr lang="zh-CN" altLang="en-US" sz="1800" dirty="0">
                <a:latin typeface="Times New Roman" panose="02020603050405020304" pitchFamily="18" charset="0"/>
                <a:ea typeface="楷体_GB2312" pitchFamily="49" charset="-122"/>
              </a:rPr>
              <a:t>人脸自动识别系统构成</a:t>
            </a:r>
            <a:endParaRPr lang="zh-CN" altLang="en-US" sz="1800" dirty="0">
              <a:latin typeface="Times New Roman" panose="02020603050405020304" pitchFamily="18" charset="0"/>
              <a:ea typeface="楷体_GB2312" pitchFamily="49" charset="-122"/>
            </a:endParaRPr>
          </a:p>
        </p:txBody>
      </p:sp>
      <p:sp>
        <p:nvSpPr>
          <p:cNvPr id="60428" name="Rectangle 16"/>
          <p:cNvSpPr/>
          <p:nvPr/>
        </p:nvSpPr>
        <p:spPr>
          <a:xfrm>
            <a:off x="1584325" y="2168525"/>
            <a:ext cx="1025525" cy="533400"/>
          </a:xfrm>
          <a:prstGeom prst="rect">
            <a:avLst/>
          </a:prstGeom>
          <a:solidFill>
            <a:srgbClr val="FFFFFF"/>
          </a:solidFill>
          <a:ln w="9525" cap="flat" cmpd="sng">
            <a:solidFill>
              <a:srgbClr val="000000"/>
            </a:solidFill>
            <a:prstDash val="solid"/>
            <a:miter/>
            <a:headEnd type="none" w="med" len="med"/>
            <a:tailEnd type="none" w="med" len="med"/>
          </a:ln>
        </p:spPr>
        <p:txBody>
          <a:bodyPr lIns="0" tIns="0" rIns="0" bIns="0" anchor="ctr" anchorCtr="1"/>
          <a:p>
            <a:pPr algn="ctr"/>
            <a:r>
              <a:rPr lang="zh-CN" altLang="en-US" dirty="0">
                <a:latin typeface="Times New Roman" panose="02020603050405020304" pitchFamily="18" charset="0"/>
                <a:ea typeface="楷体_GB2312" pitchFamily="49" charset="-122"/>
              </a:rPr>
              <a:t>预处理</a:t>
            </a:r>
            <a:endParaRPr lang="zh-CN" altLang="en-US" dirty="0">
              <a:latin typeface="Times New Roman" panose="02020603050405020304" pitchFamily="18" charset="0"/>
              <a:ea typeface="楷体_GB2312" pitchFamily="49" charset="-122"/>
            </a:endParaRPr>
          </a:p>
        </p:txBody>
      </p:sp>
      <p:cxnSp>
        <p:nvCxnSpPr>
          <p:cNvPr id="60429" name="AutoShape 17"/>
          <p:cNvCxnSpPr>
            <a:endCxn id="60428" idx="1"/>
          </p:cNvCxnSpPr>
          <p:nvPr/>
        </p:nvCxnSpPr>
        <p:spPr>
          <a:xfrm>
            <a:off x="971550" y="2435225"/>
            <a:ext cx="612775" cy="0"/>
          </a:xfrm>
          <a:prstGeom prst="straightConnector1">
            <a:avLst/>
          </a:prstGeom>
          <a:ln w="9525" cap="flat" cmpd="sng">
            <a:solidFill>
              <a:schemeClr val="tx1"/>
            </a:solidFill>
            <a:prstDash val="solid"/>
            <a:headEnd type="none" w="med" len="med"/>
            <a:tailEnd type="triangle" w="med" len="med"/>
          </a:ln>
        </p:spPr>
      </p:cxnSp>
      <p:cxnSp>
        <p:nvCxnSpPr>
          <p:cNvPr id="60430" name="AutoShape 18"/>
          <p:cNvCxnSpPr>
            <a:stCxn id="60428" idx="3"/>
            <a:endCxn id="60422" idx="1"/>
          </p:cNvCxnSpPr>
          <p:nvPr/>
        </p:nvCxnSpPr>
        <p:spPr>
          <a:xfrm>
            <a:off x="2609850" y="2435225"/>
            <a:ext cx="388938" cy="0"/>
          </a:xfrm>
          <a:prstGeom prst="straightConnector1">
            <a:avLst/>
          </a:prstGeom>
          <a:ln w="9525" cap="flat" cmpd="sng">
            <a:solidFill>
              <a:schemeClr val="tx1"/>
            </a:solidFill>
            <a:prstDash val="solid"/>
            <a:headEnd type="none" w="med" len="med"/>
            <a:tailEnd type="triangle" w="med" len="med"/>
          </a:ln>
        </p:spPr>
      </p:cxnSp>
      <p:cxnSp>
        <p:nvCxnSpPr>
          <p:cNvPr id="60431" name="AutoShape 19"/>
          <p:cNvCxnSpPr>
            <a:stCxn id="60422" idx="3"/>
            <a:endCxn id="60423" idx="1"/>
          </p:cNvCxnSpPr>
          <p:nvPr/>
        </p:nvCxnSpPr>
        <p:spPr>
          <a:xfrm>
            <a:off x="4972050" y="2435225"/>
            <a:ext cx="363538" cy="0"/>
          </a:xfrm>
          <a:prstGeom prst="straightConnector1">
            <a:avLst/>
          </a:prstGeom>
          <a:ln w="9525" cap="flat" cmpd="sng">
            <a:solidFill>
              <a:schemeClr val="tx1"/>
            </a:solidFill>
            <a:prstDash val="solid"/>
            <a:headEnd type="none" w="med" len="med"/>
            <a:tailEnd type="triangle" w="med" len="med"/>
          </a:ln>
        </p:spPr>
      </p:cxnSp>
      <p:cxnSp>
        <p:nvCxnSpPr>
          <p:cNvPr id="60432" name="AutoShape 20"/>
          <p:cNvCxnSpPr>
            <a:stCxn id="60423" idx="3"/>
            <a:endCxn id="60424" idx="1"/>
          </p:cNvCxnSpPr>
          <p:nvPr/>
        </p:nvCxnSpPr>
        <p:spPr>
          <a:xfrm>
            <a:off x="6591300" y="2435225"/>
            <a:ext cx="325438" cy="0"/>
          </a:xfrm>
          <a:prstGeom prst="straightConnector1">
            <a:avLst/>
          </a:prstGeom>
          <a:ln w="9525" cap="flat" cmpd="sng">
            <a:solidFill>
              <a:schemeClr val="tx1"/>
            </a:solidFill>
            <a:prstDash val="solid"/>
            <a:headEnd type="none" w="med" len="med"/>
            <a:tailEnd type="triangle" w="med" len="med"/>
          </a:ln>
        </p:spPr>
      </p:cxnSp>
      <p:cxnSp>
        <p:nvCxnSpPr>
          <p:cNvPr id="60433" name="AutoShape 21"/>
          <p:cNvCxnSpPr>
            <a:stCxn id="60424" idx="3"/>
          </p:cNvCxnSpPr>
          <p:nvPr/>
        </p:nvCxnSpPr>
        <p:spPr>
          <a:xfrm>
            <a:off x="8172450" y="2435225"/>
            <a:ext cx="468313" cy="0"/>
          </a:xfrm>
          <a:prstGeom prst="straightConnector1">
            <a:avLst/>
          </a:prstGeom>
          <a:ln w="9525" cap="flat" cmpd="sng">
            <a:solidFill>
              <a:schemeClr val="tx1"/>
            </a:solidFill>
            <a:prstDash val="solid"/>
            <a:headEnd type="none" w="med" len="med"/>
            <a:tailEnd type="triangle" w="med" len="med"/>
          </a:ln>
        </p:spPr>
      </p:cxnSp>
      <p:sp>
        <p:nvSpPr>
          <p:cNvPr id="60434" name="Rectangle 22"/>
          <p:cNvSpPr/>
          <p:nvPr/>
        </p:nvSpPr>
        <p:spPr>
          <a:xfrm>
            <a:off x="1173163" y="3681413"/>
            <a:ext cx="4875212" cy="395287"/>
          </a:xfrm>
          <a:prstGeom prst="rect">
            <a:avLst/>
          </a:prstGeom>
          <a:solidFill>
            <a:srgbClr val="FFFFFF"/>
          </a:solidFill>
          <a:ln w="9525">
            <a:noFill/>
          </a:ln>
        </p:spPr>
        <p:txBody>
          <a:bodyPr/>
          <a:p>
            <a:r>
              <a:rPr lang="en-US" altLang="zh-CN" dirty="0">
                <a:latin typeface="楷体_GB2312" pitchFamily="49" charset="-122"/>
                <a:ea typeface="楷体_GB2312" pitchFamily="49" charset="-122"/>
              </a:rPr>
              <a:t>1.</a:t>
            </a:r>
            <a:r>
              <a:rPr lang="zh-CN" altLang="en-US" dirty="0">
                <a:latin typeface="楷体_GB2312" pitchFamily="49" charset="-122"/>
                <a:ea typeface="楷体_GB2312" pitchFamily="49" charset="-122"/>
              </a:rPr>
              <a:t>如何使照片看起来更好、更清楚？</a:t>
            </a:r>
            <a:endParaRPr lang="zh-CN" altLang="en-US" dirty="0">
              <a:latin typeface="楷体_GB2312" pitchFamily="49" charset="-122"/>
              <a:ea typeface="楷体_GB2312" pitchFamily="49" charset="-122"/>
            </a:endParaRPr>
          </a:p>
        </p:txBody>
      </p:sp>
      <p:sp>
        <p:nvSpPr>
          <p:cNvPr id="60435" name="Rectangle 23"/>
          <p:cNvSpPr/>
          <p:nvPr/>
        </p:nvSpPr>
        <p:spPr>
          <a:xfrm>
            <a:off x="1173163" y="4110038"/>
            <a:ext cx="3273425" cy="396875"/>
          </a:xfrm>
          <a:prstGeom prst="rect">
            <a:avLst/>
          </a:prstGeom>
          <a:solidFill>
            <a:srgbClr val="FFFFFF"/>
          </a:solidFill>
          <a:ln w="9525">
            <a:noFill/>
          </a:ln>
        </p:spPr>
        <p:txBody>
          <a:bodyPr/>
          <a:p>
            <a:r>
              <a:rPr lang="en-US" altLang="zh-CN" dirty="0">
                <a:latin typeface="楷体_GB2312" pitchFamily="49" charset="-122"/>
                <a:ea typeface="楷体_GB2312" pitchFamily="49" charset="-122"/>
              </a:rPr>
              <a:t>2.</a:t>
            </a:r>
            <a:r>
              <a:rPr lang="zh-CN" altLang="en-US" dirty="0">
                <a:latin typeface="楷体_GB2312" pitchFamily="49" charset="-122"/>
                <a:ea typeface="楷体_GB2312" pitchFamily="49" charset="-122"/>
              </a:rPr>
              <a:t>照片中是否含有人脸？</a:t>
            </a:r>
            <a:endParaRPr lang="zh-CN" altLang="en-US" dirty="0">
              <a:latin typeface="楷体_GB2312" pitchFamily="49" charset="-122"/>
              <a:ea typeface="楷体_GB2312" pitchFamily="49" charset="-122"/>
            </a:endParaRPr>
          </a:p>
        </p:txBody>
      </p:sp>
      <p:sp>
        <p:nvSpPr>
          <p:cNvPr id="60436" name="Rectangle 24"/>
          <p:cNvSpPr/>
          <p:nvPr/>
        </p:nvSpPr>
        <p:spPr>
          <a:xfrm>
            <a:off x="1173163" y="4541838"/>
            <a:ext cx="7750175" cy="455612"/>
          </a:xfrm>
          <a:prstGeom prst="rect">
            <a:avLst/>
          </a:prstGeom>
          <a:solidFill>
            <a:srgbClr val="FFFFFF"/>
          </a:solidFill>
          <a:ln w="9525">
            <a:noFill/>
          </a:ln>
        </p:spPr>
        <p:txBody>
          <a:bodyPr/>
          <a:p>
            <a:r>
              <a:rPr lang="en-US" altLang="zh-CN" dirty="0">
                <a:latin typeface="楷体_GB2312" pitchFamily="49" charset="-122"/>
                <a:ea typeface="楷体_GB2312" pitchFamily="49" charset="-122"/>
              </a:rPr>
              <a:t>3.</a:t>
            </a:r>
            <a:r>
              <a:rPr lang="zh-CN" altLang="en-US" dirty="0">
                <a:latin typeface="楷体_GB2312" pitchFamily="49" charset="-122"/>
                <a:ea typeface="楷体_GB2312" pitchFamily="49" charset="-122"/>
              </a:rPr>
              <a:t>如果存在人脸，如果找到人脸的特征点，比如说瞳孔、眉尖等？</a:t>
            </a:r>
            <a:endParaRPr lang="zh-CN" altLang="en-US" dirty="0">
              <a:latin typeface="楷体_GB2312" pitchFamily="49" charset="-122"/>
              <a:ea typeface="楷体_GB2312" pitchFamily="49" charset="-122"/>
            </a:endParaRPr>
          </a:p>
        </p:txBody>
      </p:sp>
      <p:sp>
        <p:nvSpPr>
          <p:cNvPr id="60437" name="Rectangle 25"/>
          <p:cNvSpPr/>
          <p:nvPr/>
        </p:nvSpPr>
        <p:spPr>
          <a:xfrm>
            <a:off x="1173163" y="5032375"/>
            <a:ext cx="3017837" cy="396875"/>
          </a:xfrm>
          <a:prstGeom prst="rect">
            <a:avLst/>
          </a:prstGeom>
          <a:solidFill>
            <a:srgbClr val="FFFFFF"/>
          </a:solidFill>
          <a:ln w="9525">
            <a:noFill/>
          </a:ln>
        </p:spPr>
        <p:txBody>
          <a:bodyPr/>
          <a:p>
            <a:r>
              <a:rPr lang="en-US" altLang="zh-CN" dirty="0">
                <a:latin typeface="楷体_GB2312" pitchFamily="49" charset="-122"/>
                <a:ea typeface="楷体_GB2312" pitchFamily="49" charset="-122"/>
              </a:rPr>
              <a:t>4.</a:t>
            </a:r>
            <a:r>
              <a:rPr lang="zh-CN" altLang="en-US" dirty="0">
                <a:latin typeface="楷体_GB2312" pitchFamily="49" charset="-122"/>
                <a:ea typeface="楷体_GB2312" pitchFamily="49" charset="-122"/>
              </a:rPr>
              <a:t>照片中的人脸是谁？</a:t>
            </a:r>
            <a:endParaRPr lang="zh-CN" altLang="en-US" dirty="0">
              <a:latin typeface="楷体_GB2312" pitchFamily="49" charset="-122"/>
              <a:ea typeface="楷体_GB2312" pitchFamily="49" charset="-122"/>
            </a:endParaRPr>
          </a:p>
        </p:txBody>
      </p:sp>
      <p:sp>
        <p:nvSpPr>
          <p:cNvPr id="60438" name="Rectangle 26"/>
          <p:cNvSpPr/>
          <p:nvPr/>
        </p:nvSpPr>
        <p:spPr>
          <a:xfrm>
            <a:off x="1173163" y="5464175"/>
            <a:ext cx="5954712" cy="396875"/>
          </a:xfrm>
          <a:prstGeom prst="rect">
            <a:avLst/>
          </a:prstGeom>
          <a:solidFill>
            <a:srgbClr val="FFFFFF"/>
          </a:solidFill>
          <a:ln w="9525">
            <a:noFill/>
          </a:ln>
        </p:spPr>
        <p:txBody>
          <a:bodyPr/>
          <a:p>
            <a:r>
              <a:rPr lang="en-US" altLang="zh-CN" dirty="0">
                <a:latin typeface="楷体_GB2312" pitchFamily="49" charset="-122"/>
                <a:ea typeface="楷体_GB2312" pitchFamily="49" charset="-122"/>
              </a:rPr>
              <a:t>5.</a:t>
            </a:r>
            <a:r>
              <a:rPr lang="zh-CN" altLang="en-US" dirty="0">
                <a:latin typeface="楷体_GB2312" pitchFamily="49" charset="-122"/>
                <a:ea typeface="楷体_GB2312" pitchFamily="49" charset="-122"/>
              </a:rPr>
              <a:t>这个人性别？形象好坏？情绪如何？？</a:t>
            </a:r>
            <a:endParaRPr lang="zh-CN" altLang="en-US" dirty="0">
              <a:latin typeface="楷体_GB2312" pitchFamily="49" charset="-122"/>
              <a:ea typeface="楷体_GB2312" pitchFamily="49"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6" name="日期占位符 1"/>
          <p:cNvSpPr txBox="1">
            <a:spLocks noGrp="1"/>
          </p:cNvSpPr>
          <p:nvPr>
            <p:ph type="dt" sz="half" idx="10"/>
          </p:nvPr>
        </p:nvSpPr>
        <p:spPr bwMode="auto">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0983B14B-F5B0-42CC-8725-0077951E63D0}"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61443" name="灯片编号占位符 2"/>
          <p:cNvSpPr txBox="1">
            <a:spLocks noGrp="1"/>
          </p:cNvSpPr>
          <p:nvPr>
            <p:ph type="sldNum" sz="quarter" idx="11"/>
          </p:nvPr>
        </p:nvSpPr>
        <p:spPr>
          <a:xfrm>
            <a:off x="61913" y="6589713"/>
            <a:ext cx="909637" cy="230187"/>
          </a:xfrm>
          <a:ln/>
        </p:spPr>
        <p:txBody>
          <a:bodyPr/>
          <a:lstStyle>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fld id="{9A0DB2DC-4C9A-4742-B13C-FB6460FD3503}" type="slidenum">
              <a:rPr lang="en-US" altLang="zh-CN" sz="1600" dirty="0">
                <a:solidFill>
                  <a:srgbClr val="252543"/>
                </a:solidFill>
                <a:latin typeface="Arial" panose="020B0604020202020204" pitchFamily="34" charset="0"/>
                <a:ea typeface="方正综艺简体" pitchFamily="2" charset="-122"/>
              </a:rPr>
            </a:fld>
            <a:endParaRPr lang="en-US" altLang="zh-CN" sz="1600" dirty="0">
              <a:solidFill>
                <a:srgbClr val="252543"/>
              </a:solidFill>
              <a:latin typeface="Arial" panose="020B0604020202020204" pitchFamily="34" charset="0"/>
              <a:ea typeface="方正综艺简体" pitchFamily="2" charset="-122"/>
            </a:endParaRPr>
          </a:p>
        </p:txBody>
      </p:sp>
      <p:sp>
        <p:nvSpPr>
          <p:cNvPr id="61444" name="Rectangle 2"/>
          <p:cNvSpPr/>
          <p:nvPr/>
        </p:nvSpPr>
        <p:spPr>
          <a:xfrm>
            <a:off x="1173163" y="936625"/>
            <a:ext cx="5870575" cy="1143000"/>
          </a:xfrm>
          <a:prstGeom prst="rect">
            <a:avLst/>
          </a:prstGeom>
          <a:noFill/>
          <a:ln w="9525">
            <a:noFill/>
          </a:ln>
        </p:spPr>
        <p:txBody>
          <a:bodyPr anchor="ctr" anchorCtr="0"/>
          <a:p>
            <a:pPr eaLnBrk="1" hangingPunct="1"/>
            <a:r>
              <a:rPr lang="zh-CN" altLang="en-US" sz="3200" b="0" dirty="0">
                <a:solidFill>
                  <a:srgbClr val="D87A24"/>
                </a:solidFill>
                <a:latin typeface="Arial" panose="020B0604020202020204" pitchFamily="34" charset="0"/>
                <a:ea typeface="黑体" panose="02010609060101010101" pitchFamily="2" charset="-122"/>
              </a:rPr>
              <a:t>应用实例</a:t>
            </a:r>
            <a:r>
              <a:rPr lang="en-US" altLang="zh-CN" sz="3200" b="0" dirty="0">
                <a:solidFill>
                  <a:srgbClr val="D87A24"/>
                </a:solidFill>
                <a:latin typeface="Arial" panose="020B0604020202020204" pitchFamily="34" charset="0"/>
                <a:ea typeface="黑体" panose="02010609060101010101" pitchFamily="2" charset="-122"/>
              </a:rPr>
              <a:t>2——</a:t>
            </a:r>
            <a:r>
              <a:rPr lang="zh-CN" altLang="en-US" sz="3200" b="0" dirty="0">
                <a:solidFill>
                  <a:srgbClr val="D87A24"/>
                </a:solidFill>
                <a:latin typeface="Arial" panose="020B0604020202020204" pitchFamily="34" charset="0"/>
                <a:ea typeface="黑体" panose="02010609060101010101" pitchFamily="2" charset="-122"/>
              </a:rPr>
              <a:t>乐谱识别</a:t>
            </a:r>
            <a:endParaRPr lang="zh-CN" altLang="en-US" sz="3200" b="0" dirty="0">
              <a:solidFill>
                <a:srgbClr val="D87A24"/>
              </a:solidFill>
              <a:latin typeface="Arial" panose="020B0604020202020204" pitchFamily="34" charset="0"/>
              <a:ea typeface="黑体" panose="02010609060101010101" pitchFamily="2" charset="-122"/>
            </a:endParaRPr>
          </a:p>
        </p:txBody>
      </p:sp>
      <p:sp>
        <p:nvSpPr>
          <p:cNvPr id="61445" name="Rectangle 3"/>
          <p:cNvSpPr/>
          <p:nvPr/>
        </p:nvSpPr>
        <p:spPr>
          <a:xfrm>
            <a:off x="323850" y="195263"/>
            <a:ext cx="7342188" cy="519112"/>
          </a:xfrm>
          <a:prstGeom prst="rect">
            <a:avLst/>
          </a:prstGeom>
          <a:noFill/>
          <a:ln w="9525">
            <a:noFill/>
          </a:ln>
        </p:spPr>
        <p:txBody>
          <a:bodyPr>
            <a:spAutoFit/>
          </a:bodyPr>
          <a:p>
            <a:pPr eaLnBrk="1" hangingPunct="1"/>
            <a:r>
              <a:rPr lang="zh-CN" altLang="en-US" sz="2800" dirty="0">
                <a:solidFill>
                  <a:schemeClr val="bg1"/>
                </a:solidFill>
                <a:latin typeface="Arial" panose="020B0604020202020204" pitchFamily="34" charset="0"/>
                <a:ea typeface="黑体" panose="02010609060101010101" pitchFamily="2" charset="-122"/>
              </a:rPr>
              <a:t>与其他相关学科的关系（知识结构）</a:t>
            </a:r>
            <a:endParaRPr lang="zh-CN" altLang="en-US" sz="2800" dirty="0">
              <a:solidFill>
                <a:schemeClr val="bg1"/>
              </a:solidFill>
              <a:latin typeface="Arial" panose="020B0604020202020204" pitchFamily="34" charset="0"/>
              <a:ea typeface="黑体" panose="02010609060101010101" pitchFamily="2" charset="-122"/>
            </a:endParaRPr>
          </a:p>
        </p:txBody>
      </p:sp>
      <p:grpSp>
        <p:nvGrpSpPr>
          <p:cNvPr id="2" name="Group 4"/>
          <p:cNvGrpSpPr/>
          <p:nvPr/>
        </p:nvGrpSpPr>
        <p:grpSpPr>
          <a:xfrm>
            <a:off x="5948363" y="2090738"/>
            <a:ext cx="2782887" cy="3673475"/>
            <a:chOff x="3867" y="1317"/>
            <a:chExt cx="1753" cy="2314"/>
          </a:xfrm>
        </p:grpSpPr>
        <p:grpSp>
          <p:nvGrpSpPr>
            <p:cNvPr id="61535" name="Group 5"/>
            <p:cNvGrpSpPr/>
            <p:nvPr/>
          </p:nvGrpSpPr>
          <p:grpSpPr>
            <a:xfrm>
              <a:off x="4100" y="1941"/>
              <a:ext cx="1520" cy="327"/>
              <a:chOff x="4240" y="825"/>
              <a:chExt cx="1520" cy="327"/>
            </a:xfrm>
          </p:grpSpPr>
          <p:grpSp>
            <p:nvGrpSpPr>
              <p:cNvPr id="61544" name="Group 6"/>
              <p:cNvGrpSpPr/>
              <p:nvPr/>
            </p:nvGrpSpPr>
            <p:grpSpPr>
              <a:xfrm>
                <a:off x="4240" y="825"/>
                <a:ext cx="272" cy="327"/>
                <a:chOff x="930" y="1305"/>
                <a:chExt cx="272" cy="327"/>
              </a:xfrm>
            </p:grpSpPr>
            <p:sp>
              <p:nvSpPr>
                <p:cNvPr id="61546" name="Oval 7"/>
                <p:cNvSpPr/>
                <p:nvPr/>
              </p:nvSpPr>
              <p:spPr>
                <a:xfrm>
                  <a:off x="930" y="1341"/>
                  <a:ext cx="272" cy="272"/>
                </a:xfrm>
                <a:prstGeom prst="ellipse">
                  <a:avLst/>
                </a:prstGeom>
                <a:solidFill>
                  <a:srgbClr val="6867A5"/>
                </a:solidFill>
                <a:ln w="9525">
                  <a:noFill/>
                </a:ln>
              </p:spPr>
              <p:txBody>
                <a:bodyPr wrap="none" anchor="ctr" anchorCtr="0"/>
                <a:p>
                  <a:pPr eaLnBrk="1" hangingPunct="1">
                    <a:spcBef>
                      <a:spcPct val="20000"/>
                    </a:spcBef>
                    <a:buChar char="•"/>
                  </a:pPr>
                  <a:endParaRPr lang="zh-CN" altLang="en-US" dirty="0">
                    <a:latin typeface="Times New Roman" panose="02020603050405020304" pitchFamily="18" charset="0"/>
                  </a:endParaRPr>
                </a:p>
              </p:txBody>
            </p:sp>
            <p:sp>
              <p:nvSpPr>
                <p:cNvPr id="61547" name="Rectangle 8"/>
                <p:cNvSpPr/>
                <p:nvPr/>
              </p:nvSpPr>
              <p:spPr>
                <a:xfrm>
                  <a:off x="952" y="1305"/>
                  <a:ext cx="227" cy="327"/>
                </a:xfrm>
                <a:prstGeom prst="rect">
                  <a:avLst/>
                </a:prstGeom>
                <a:noFill/>
                <a:ln w="9525">
                  <a:noFill/>
                </a:ln>
              </p:spPr>
              <p:txBody>
                <a:bodyPr>
                  <a:spAutoFit/>
                </a:bodyPr>
                <a:p>
                  <a:pPr algn="ctr">
                    <a:spcBef>
                      <a:spcPct val="20000"/>
                    </a:spcBef>
                  </a:pPr>
                  <a:r>
                    <a:rPr lang="zh-CN" altLang="zh-CN" sz="2800" dirty="0">
                      <a:solidFill>
                        <a:schemeClr val="bg1"/>
                      </a:solidFill>
                      <a:latin typeface="Impact" panose="020B0806030902050204" pitchFamily="34" charset="0"/>
                    </a:rPr>
                    <a:t>1</a:t>
                  </a:r>
                  <a:endParaRPr lang="zh-CN" altLang="zh-CN" sz="2800" dirty="0">
                    <a:solidFill>
                      <a:schemeClr val="bg1"/>
                    </a:solidFill>
                    <a:latin typeface="Impact" panose="020B0806030902050204" pitchFamily="34" charset="0"/>
                  </a:endParaRPr>
                </a:p>
              </p:txBody>
            </p:sp>
          </p:grpSp>
          <p:sp>
            <p:nvSpPr>
              <p:cNvPr id="61545" name="Rectangle 9"/>
              <p:cNvSpPr/>
              <p:nvPr/>
            </p:nvSpPr>
            <p:spPr>
              <a:xfrm>
                <a:off x="4583" y="846"/>
                <a:ext cx="1177" cy="288"/>
              </a:xfrm>
              <a:prstGeom prst="rect">
                <a:avLst/>
              </a:prstGeom>
              <a:noFill/>
              <a:ln w="9525">
                <a:noFill/>
              </a:ln>
            </p:spPr>
            <p:txBody>
              <a:bodyPr anchor="ctr" anchorCtr="0">
                <a:spAutoFit/>
              </a:bodyPr>
              <a:p>
                <a:pPr>
                  <a:buClr>
                    <a:srgbClr val="3366CC"/>
                  </a:buClr>
                  <a:buFont typeface="Wingdings" panose="05000000000000000000" pitchFamily="2" charset="2"/>
                </a:pPr>
                <a:r>
                  <a:rPr lang="zh-CN" altLang="en-US" sz="2400" b="0" dirty="0">
                    <a:latin typeface="Tahoma" panose="020B0604030504040204" pitchFamily="34" charset="0"/>
                    <a:ea typeface="楷体_GB2312" pitchFamily="49" charset="-122"/>
                  </a:rPr>
                  <a:t>图像到数据</a:t>
                </a:r>
                <a:endParaRPr lang="zh-CN" altLang="en-US" sz="2800" b="0" dirty="0">
                  <a:latin typeface="Tahoma" panose="020B0604030504040204" pitchFamily="34" charset="0"/>
                  <a:ea typeface="楷体_GB2312" pitchFamily="49" charset="-122"/>
                </a:endParaRPr>
              </a:p>
            </p:txBody>
          </p:sp>
        </p:grpSp>
        <p:grpSp>
          <p:nvGrpSpPr>
            <p:cNvPr id="61536" name="Group 10"/>
            <p:cNvGrpSpPr/>
            <p:nvPr/>
          </p:nvGrpSpPr>
          <p:grpSpPr>
            <a:xfrm>
              <a:off x="4100" y="3092"/>
              <a:ext cx="1502" cy="357"/>
              <a:chOff x="4258" y="1673"/>
              <a:chExt cx="1502" cy="357"/>
            </a:xfrm>
          </p:grpSpPr>
          <p:grpSp>
            <p:nvGrpSpPr>
              <p:cNvPr id="61540" name="Group 11"/>
              <p:cNvGrpSpPr/>
              <p:nvPr/>
            </p:nvGrpSpPr>
            <p:grpSpPr>
              <a:xfrm>
                <a:off x="4258" y="1673"/>
                <a:ext cx="272" cy="327"/>
                <a:chOff x="930" y="1305"/>
                <a:chExt cx="272" cy="327"/>
              </a:xfrm>
            </p:grpSpPr>
            <p:sp>
              <p:nvSpPr>
                <p:cNvPr id="61542" name="Oval 12"/>
                <p:cNvSpPr/>
                <p:nvPr/>
              </p:nvSpPr>
              <p:spPr>
                <a:xfrm>
                  <a:off x="930" y="1341"/>
                  <a:ext cx="272" cy="272"/>
                </a:xfrm>
                <a:prstGeom prst="ellipse">
                  <a:avLst/>
                </a:prstGeom>
                <a:solidFill>
                  <a:srgbClr val="6867A5"/>
                </a:solidFill>
                <a:ln w="9525">
                  <a:noFill/>
                </a:ln>
              </p:spPr>
              <p:txBody>
                <a:bodyPr wrap="none" anchor="ctr" anchorCtr="0"/>
                <a:p>
                  <a:pPr eaLnBrk="1" hangingPunct="1">
                    <a:spcBef>
                      <a:spcPct val="20000"/>
                    </a:spcBef>
                    <a:buChar char="•"/>
                  </a:pPr>
                  <a:endParaRPr lang="zh-CN" altLang="en-US" dirty="0">
                    <a:latin typeface="Times New Roman" panose="02020603050405020304" pitchFamily="18" charset="0"/>
                  </a:endParaRPr>
                </a:p>
              </p:txBody>
            </p:sp>
            <p:sp>
              <p:nvSpPr>
                <p:cNvPr id="61543" name="Rectangle 13"/>
                <p:cNvSpPr/>
                <p:nvPr/>
              </p:nvSpPr>
              <p:spPr>
                <a:xfrm>
                  <a:off x="952" y="1305"/>
                  <a:ext cx="227" cy="327"/>
                </a:xfrm>
                <a:prstGeom prst="rect">
                  <a:avLst/>
                </a:prstGeom>
                <a:noFill/>
                <a:ln w="9525">
                  <a:noFill/>
                </a:ln>
              </p:spPr>
              <p:txBody>
                <a:bodyPr>
                  <a:spAutoFit/>
                </a:bodyPr>
                <a:p>
                  <a:pPr algn="ctr">
                    <a:spcBef>
                      <a:spcPct val="20000"/>
                    </a:spcBef>
                  </a:pPr>
                  <a:r>
                    <a:rPr lang="zh-CN" altLang="zh-CN" sz="2800" dirty="0">
                      <a:solidFill>
                        <a:schemeClr val="bg1"/>
                      </a:solidFill>
                      <a:latin typeface="Impact" panose="020B0806030902050204" pitchFamily="34" charset="0"/>
                    </a:rPr>
                    <a:t>2</a:t>
                  </a:r>
                  <a:endParaRPr lang="zh-CN" altLang="zh-CN" sz="2800" dirty="0">
                    <a:solidFill>
                      <a:schemeClr val="bg1"/>
                    </a:solidFill>
                    <a:latin typeface="Impact" panose="020B0806030902050204" pitchFamily="34" charset="0"/>
                  </a:endParaRPr>
                </a:p>
              </p:txBody>
            </p:sp>
          </p:grpSp>
          <p:sp>
            <p:nvSpPr>
              <p:cNvPr id="61541" name="Rectangle 14"/>
              <p:cNvSpPr/>
              <p:nvPr/>
            </p:nvSpPr>
            <p:spPr>
              <a:xfrm>
                <a:off x="4583" y="1742"/>
                <a:ext cx="1177" cy="288"/>
              </a:xfrm>
              <a:prstGeom prst="rect">
                <a:avLst/>
              </a:prstGeom>
              <a:noFill/>
              <a:ln w="9525">
                <a:noFill/>
              </a:ln>
            </p:spPr>
            <p:txBody>
              <a:bodyPr anchor="ctr" anchorCtr="0">
                <a:spAutoFit/>
              </a:bodyPr>
              <a:p>
                <a:pPr>
                  <a:buClr>
                    <a:srgbClr val="3366CC"/>
                  </a:buClr>
                  <a:buFont typeface="Wingdings" panose="05000000000000000000" pitchFamily="2" charset="2"/>
                </a:pPr>
                <a:r>
                  <a:rPr lang="zh-CN" altLang="en-US" sz="2400" b="0" dirty="0">
                    <a:latin typeface="Tahoma" panose="020B0604030504040204" pitchFamily="34" charset="0"/>
                    <a:ea typeface="楷体_GB2312" pitchFamily="49" charset="-122"/>
                  </a:rPr>
                  <a:t>数据到语义</a:t>
                </a:r>
                <a:endParaRPr lang="zh-CN" altLang="en-US" sz="2800" b="0" dirty="0">
                  <a:latin typeface="Tahoma" panose="020B0604030504040204" pitchFamily="34" charset="0"/>
                  <a:ea typeface="楷体_GB2312" pitchFamily="49" charset="-122"/>
                </a:endParaRPr>
              </a:p>
            </p:txBody>
          </p:sp>
        </p:grpSp>
        <p:sp>
          <p:nvSpPr>
            <p:cNvPr id="61537" name="AutoShape 15"/>
            <p:cNvSpPr/>
            <p:nvPr/>
          </p:nvSpPr>
          <p:spPr>
            <a:xfrm>
              <a:off x="3867" y="1454"/>
              <a:ext cx="138" cy="1389"/>
            </a:xfrm>
            <a:prstGeom prst="rightBrace">
              <a:avLst>
                <a:gd name="adj1" fmla="val 83876"/>
                <a:gd name="adj2" fmla="val 50000"/>
              </a:avLst>
            </a:prstGeom>
            <a:noFill/>
            <a:ln w="9525" cap="flat" cmpd="sng">
              <a:solidFill>
                <a:schemeClr val="tx1"/>
              </a:solidFill>
              <a:prstDash val="solid"/>
              <a:headEnd type="none" w="med" len="med"/>
              <a:tailEnd type="none" w="med" len="med"/>
            </a:ln>
          </p:spPr>
          <p:txBody>
            <a:bodyPr wrap="none" anchor="ctr" anchorCtr="0"/>
            <a:p>
              <a:pPr eaLnBrk="1" hangingPunct="1">
                <a:spcBef>
                  <a:spcPct val="20000"/>
                </a:spcBef>
                <a:buChar char="•"/>
              </a:pPr>
              <a:endParaRPr lang="zh-CN" altLang="en-US" dirty="0">
                <a:latin typeface="Times New Roman" panose="02020603050405020304" pitchFamily="18" charset="0"/>
              </a:endParaRPr>
            </a:p>
          </p:txBody>
        </p:sp>
        <p:sp>
          <p:nvSpPr>
            <p:cNvPr id="61538" name="Rectangle 16"/>
            <p:cNvSpPr/>
            <p:nvPr/>
          </p:nvSpPr>
          <p:spPr>
            <a:xfrm>
              <a:off x="4069" y="1317"/>
              <a:ext cx="1253" cy="412"/>
            </a:xfrm>
            <a:prstGeom prst="rect">
              <a:avLst/>
            </a:prstGeom>
            <a:noFill/>
            <a:ln w="9525">
              <a:noFill/>
            </a:ln>
          </p:spPr>
          <p:txBody>
            <a:bodyPr wrap="none" anchor="ctr" anchorCtr="0"/>
            <a:p>
              <a:pPr algn="ctr" eaLnBrk="1" hangingPunct="1"/>
              <a:r>
                <a:rPr lang="zh-CN" altLang="en-US" sz="2800" dirty="0">
                  <a:solidFill>
                    <a:schemeClr val="hlink"/>
                  </a:solidFill>
                  <a:latin typeface="黑体" panose="02010609060101010101" pitchFamily="2" charset="-122"/>
                  <a:ea typeface="黑体" panose="02010609060101010101" pitchFamily="2" charset="-122"/>
                </a:rPr>
                <a:t>两个阶段</a:t>
              </a:r>
              <a:endParaRPr lang="zh-CN" altLang="en-US" sz="2800" dirty="0">
                <a:solidFill>
                  <a:schemeClr val="hlink"/>
                </a:solidFill>
                <a:latin typeface="黑体" panose="02010609060101010101" pitchFamily="2" charset="-122"/>
                <a:ea typeface="黑体" panose="02010609060101010101" pitchFamily="2" charset="-122"/>
              </a:endParaRPr>
            </a:p>
          </p:txBody>
        </p:sp>
        <p:sp>
          <p:nvSpPr>
            <p:cNvPr id="61539" name="AutoShape 17"/>
            <p:cNvSpPr/>
            <p:nvPr/>
          </p:nvSpPr>
          <p:spPr>
            <a:xfrm>
              <a:off x="3886" y="2881"/>
              <a:ext cx="56" cy="750"/>
            </a:xfrm>
            <a:prstGeom prst="rightBrace">
              <a:avLst>
                <a:gd name="adj1" fmla="val 111607"/>
                <a:gd name="adj2" fmla="val 50000"/>
              </a:avLst>
            </a:prstGeom>
            <a:noFill/>
            <a:ln w="9525" cap="flat" cmpd="sng">
              <a:solidFill>
                <a:schemeClr val="tx1"/>
              </a:solidFill>
              <a:prstDash val="solid"/>
              <a:headEnd type="none" w="med" len="med"/>
              <a:tailEnd type="none" w="med" len="med"/>
            </a:ln>
          </p:spPr>
          <p:txBody>
            <a:bodyPr wrap="none" anchor="ctr" anchorCtr="0"/>
            <a:p>
              <a:pPr eaLnBrk="1" hangingPunct="1">
                <a:spcBef>
                  <a:spcPct val="20000"/>
                </a:spcBef>
                <a:buChar char="•"/>
              </a:pPr>
              <a:endParaRPr lang="zh-CN" altLang="en-US" dirty="0">
                <a:latin typeface="Times New Roman" panose="02020603050405020304" pitchFamily="18" charset="0"/>
              </a:endParaRPr>
            </a:p>
          </p:txBody>
        </p:sp>
      </p:grpSp>
      <p:sp>
        <p:nvSpPr>
          <p:cNvPr id="734226" name="Rectangle 18"/>
          <p:cNvSpPr/>
          <p:nvPr/>
        </p:nvSpPr>
        <p:spPr>
          <a:xfrm>
            <a:off x="1271588" y="4225925"/>
            <a:ext cx="4271962" cy="773113"/>
          </a:xfrm>
          <a:prstGeom prst="rect">
            <a:avLst/>
          </a:prstGeom>
          <a:solidFill>
            <a:srgbClr val="DFF1AD"/>
          </a:solidFill>
          <a:ln w="9525">
            <a:noFill/>
          </a:ln>
        </p:spPr>
        <p:txBody>
          <a:bodyPr wrap="none" lIns="0" tIns="0" rIns="0" bIns="0" anchor="ctr" anchorCtr="0"/>
          <a:p>
            <a:pPr algn="ctr"/>
            <a:endParaRPr lang="zh-CN" altLang="zh-CN" sz="2400" dirty="0">
              <a:solidFill>
                <a:srgbClr val="FAAA6C"/>
              </a:solidFill>
              <a:latin typeface="Times New Roman" panose="02020603050405020304" pitchFamily="18" charset="0"/>
              <a:ea typeface="黑体" panose="02010609060101010101" pitchFamily="2" charset="-122"/>
            </a:endParaRPr>
          </a:p>
        </p:txBody>
      </p:sp>
      <p:grpSp>
        <p:nvGrpSpPr>
          <p:cNvPr id="7" name="Group 19"/>
          <p:cNvGrpSpPr/>
          <p:nvPr/>
        </p:nvGrpSpPr>
        <p:grpSpPr>
          <a:xfrm>
            <a:off x="1116013" y="3006725"/>
            <a:ext cx="4749800" cy="901700"/>
            <a:chOff x="1012" y="1858"/>
            <a:chExt cx="2992" cy="568"/>
          </a:xfrm>
        </p:grpSpPr>
        <p:sp>
          <p:nvSpPr>
            <p:cNvPr id="61519" name="Rectangle 20"/>
            <p:cNvSpPr/>
            <p:nvPr/>
          </p:nvSpPr>
          <p:spPr>
            <a:xfrm>
              <a:off x="1038" y="2168"/>
              <a:ext cx="2865" cy="258"/>
            </a:xfrm>
            <a:prstGeom prst="rect">
              <a:avLst/>
            </a:prstGeom>
            <a:solidFill>
              <a:srgbClr val="FAAF76"/>
            </a:solidFill>
            <a:ln w="9525">
              <a:noFill/>
            </a:ln>
          </p:spPr>
          <p:txBody>
            <a:bodyPr/>
            <a:p>
              <a:pPr eaLnBrk="1" hangingPunct="1"/>
              <a:endParaRPr lang="zh-CN" altLang="zh-CN" sz="1800" dirty="0">
                <a:latin typeface="Arial" panose="020B0604020202020204" pitchFamily="34" charset="0"/>
              </a:endParaRPr>
            </a:p>
          </p:txBody>
        </p:sp>
        <p:sp>
          <p:nvSpPr>
            <p:cNvPr id="61520" name="Rectangle 21"/>
            <p:cNvSpPr/>
            <p:nvPr/>
          </p:nvSpPr>
          <p:spPr>
            <a:xfrm>
              <a:off x="1569" y="2177"/>
              <a:ext cx="404" cy="231"/>
            </a:xfrm>
            <a:prstGeom prst="rect">
              <a:avLst/>
            </a:prstGeom>
            <a:noFill/>
            <a:ln w="9525">
              <a:noFill/>
            </a:ln>
          </p:spPr>
          <p:txBody>
            <a:bodyPr wrap="none">
              <a:spAutoFit/>
            </a:bodyPr>
            <a:p>
              <a:pPr eaLnBrk="1" hangingPunct="1"/>
              <a:r>
                <a:rPr lang="zh-CN" altLang="en-US" sz="1800" b="0" dirty="0">
                  <a:solidFill>
                    <a:schemeClr val="bg1"/>
                  </a:solidFill>
                  <a:latin typeface="Arial" panose="020B0604020202020204" pitchFamily="34" charset="0"/>
                  <a:ea typeface="华文琥珀" panose="02010800040101010101" pitchFamily="2" charset="-122"/>
                </a:rPr>
                <a:t>谱号</a:t>
              </a:r>
              <a:endParaRPr lang="zh-CN" altLang="en-US" sz="1800" b="0" dirty="0">
                <a:solidFill>
                  <a:schemeClr val="bg1"/>
                </a:solidFill>
                <a:latin typeface="Arial" panose="020B0604020202020204" pitchFamily="34" charset="0"/>
                <a:ea typeface="华文琥珀" panose="02010800040101010101" pitchFamily="2" charset="-122"/>
              </a:endParaRPr>
            </a:p>
          </p:txBody>
        </p:sp>
        <p:sp>
          <p:nvSpPr>
            <p:cNvPr id="61521" name="Rectangle 22"/>
            <p:cNvSpPr/>
            <p:nvPr/>
          </p:nvSpPr>
          <p:spPr>
            <a:xfrm>
              <a:off x="2042" y="2177"/>
              <a:ext cx="404" cy="231"/>
            </a:xfrm>
            <a:prstGeom prst="rect">
              <a:avLst/>
            </a:prstGeom>
            <a:noFill/>
            <a:ln w="9525">
              <a:noFill/>
            </a:ln>
          </p:spPr>
          <p:txBody>
            <a:bodyPr wrap="none">
              <a:spAutoFit/>
            </a:bodyPr>
            <a:p>
              <a:pPr eaLnBrk="1" hangingPunct="1"/>
              <a:r>
                <a:rPr lang="zh-CN" altLang="en-US" sz="1800" b="0" dirty="0">
                  <a:solidFill>
                    <a:schemeClr val="bg1"/>
                  </a:solidFill>
                  <a:latin typeface="Arial" panose="020B0604020202020204" pitchFamily="34" charset="0"/>
                  <a:ea typeface="华文琥珀" panose="02010800040101010101" pitchFamily="2" charset="-122"/>
                </a:rPr>
                <a:t>符头</a:t>
              </a:r>
              <a:endParaRPr lang="zh-CN" altLang="en-US" sz="1800" b="0" dirty="0">
                <a:solidFill>
                  <a:schemeClr val="bg1"/>
                </a:solidFill>
                <a:latin typeface="Arial" panose="020B0604020202020204" pitchFamily="34" charset="0"/>
                <a:ea typeface="华文琥珀" panose="02010800040101010101" pitchFamily="2" charset="-122"/>
              </a:endParaRPr>
            </a:p>
          </p:txBody>
        </p:sp>
        <p:sp>
          <p:nvSpPr>
            <p:cNvPr id="61522" name="Rectangle 23"/>
            <p:cNvSpPr/>
            <p:nvPr/>
          </p:nvSpPr>
          <p:spPr>
            <a:xfrm>
              <a:off x="2475" y="2177"/>
              <a:ext cx="404" cy="231"/>
            </a:xfrm>
            <a:prstGeom prst="rect">
              <a:avLst/>
            </a:prstGeom>
            <a:noFill/>
            <a:ln w="9525">
              <a:noFill/>
            </a:ln>
          </p:spPr>
          <p:txBody>
            <a:bodyPr wrap="none">
              <a:spAutoFit/>
            </a:bodyPr>
            <a:p>
              <a:pPr eaLnBrk="1" hangingPunct="1"/>
              <a:r>
                <a:rPr lang="zh-CN" altLang="en-US" sz="1800" b="0" dirty="0">
                  <a:solidFill>
                    <a:schemeClr val="bg1"/>
                  </a:solidFill>
                  <a:latin typeface="Arial" panose="020B0604020202020204" pitchFamily="34" charset="0"/>
                  <a:ea typeface="华文琥珀" panose="02010800040101010101" pitchFamily="2" charset="-122"/>
                </a:rPr>
                <a:t>符干</a:t>
              </a:r>
              <a:endParaRPr lang="zh-CN" altLang="en-US" sz="1800" b="0" dirty="0">
                <a:solidFill>
                  <a:schemeClr val="bg1"/>
                </a:solidFill>
                <a:latin typeface="Arial" panose="020B0604020202020204" pitchFamily="34" charset="0"/>
                <a:ea typeface="华文琥珀" panose="02010800040101010101" pitchFamily="2" charset="-122"/>
              </a:endParaRPr>
            </a:p>
          </p:txBody>
        </p:sp>
        <p:sp>
          <p:nvSpPr>
            <p:cNvPr id="61523" name="Rectangle 24"/>
            <p:cNvSpPr/>
            <p:nvPr/>
          </p:nvSpPr>
          <p:spPr>
            <a:xfrm>
              <a:off x="2953" y="2177"/>
              <a:ext cx="455" cy="231"/>
            </a:xfrm>
            <a:prstGeom prst="rect">
              <a:avLst/>
            </a:prstGeom>
            <a:noFill/>
            <a:ln w="9525">
              <a:noFill/>
            </a:ln>
          </p:spPr>
          <p:txBody>
            <a:bodyPr>
              <a:spAutoFit/>
            </a:bodyPr>
            <a:p>
              <a:pPr eaLnBrk="1" hangingPunct="1"/>
              <a:r>
                <a:rPr lang="zh-CN" altLang="en-US" sz="1800" b="0" dirty="0">
                  <a:solidFill>
                    <a:schemeClr val="bg1"/>
                  </a:solidFill>
                  <a:latin typeface="Arial" panose="020B0604020202020204" pitchFamily="34" charset="0"/>
                  <a:ea typeface="华文琥珀" panose="02010800040101010101" pitchFamily="2" charset="-122"/>
                </a:rPr>
                <a:t>符尾</a:t>
              </a:r>
              <a:endParaRPr lang="zh-CN" altLang="en-US" sz="1800" b="0" dirty="0">
                <a:solidFill>
                  <a:schemeClr val="bg1"/>
                </a:solidFill>
                <a:latin typeface="Arial" panose="020B0604020202020204" pitchFamily="34" charset="0"/>
                <a:ea typeface="华文琥珀" panose="02010800040101010101" pitchFamily="2" charset="-122"/>
              </a:endParaRPr>
            </a:p>
          </p:txBody>
        </p:sp>
        <p:sp>
          <p:nvSpPr>
            <p:cNvPr id="61524" name="Rectangle 25"/>
            <p:cNvSpPr/>
            <p:nvPr/>
          </p:nvSpPr>
          <p:spPr>
            <a:xfrm>
              <a:off x="1012" y="2177"/>
              <a:ext cx="548" cy="231"/>
            </a:xfrm>
            <a:prstGeom prst="rect">
              <a:avLst/>
            </a:prstGeom>
            <a:noFill/>
            <a:ln w="9525">
              <a:noFill/>
            </a:ln>
          </p:spPr>
          <p:txBody>
            <a:bodyPr wrap="none">
              <a:spAutoFit/>
            </a:bodyPr>
            <a:p>
              <a:pPr eaLnBrk="1" hangingPunct="1"/>
              <a:r>
                <a:rPr lang="zh-CN" altLang="en-US" sz="1800" b="0" dirty="0">
                  <a:solidFill>
                    <a:schemeClr val="bg1"/>
                  </a:solidFill>
                  <a:latin typeface="Arial" panose="020B0604020202020204" pitchFamily="34" charset="0"/>
                  <a:ea typeface="华文琥珀" panose="02010800040101010101" pitchFamily="2" charset="-122"/>
                </a:rPr>
                <a:t>小节线</a:t>
              </a:r>
              <a:endParaRPr lang="zh-CN" altLang="en-US" sz="1800" b="0" dirty="0">
                <a:solidFill>
                  <a:schemeClr val="bg1"/>
                </a:solidFill>
                <a:latin typeface="Arial" panose="020B0604020202020204" pitchFamily="34" charset="0"/>
                <a:ea typeface="华文琥珀" panose="02010800040101010101" pitchFamily="2" charset="-122"/>
              </a:endParaRPr>
            </a:p>
          </p:txBody>
        </p:sp>
        <p:grpSp>
          <p:nvGrpSpPr>
            <p:cNvPr id="61525" name="Group 26"/>
            <p:cNvGrpSpPr/>
            <p:nvPr/>
          </p:nvGrpSpPr>
          <p:grpSpPr>
            <a:xfrm>
              <a:off x="1036" y="1858"/>
              <a:ext cx="2867" cy="433"/>
              <a:chOff x="1036" y="1858"/>
              <a:chExt cx="2867" cy="433"/>
            </a:xfrm>
          </p:grpSpPr>
          <p:sp>
            <p:nvSpPr>
              <p:cNvPr id="61527" name="Rectangle 27"/>
              <p:cNvSpPr/>
              <p:nvPr/>
            </p:nvSpPr>
            <p:spPr>
              <a:xfrm flipH="1">
                <a:off x="1525" y="1858"/>
                <a:ext cx="27" cy="432"/>
              </a:xfrm>
              <a:prstGeom prst="rect">
                <a:avLst/>
              </a:prstGeom>
              <a:solidFill>
                <a:srgbClr val="FAAF76"/>
              </a:solidFill>
              <a:ln w="9525">
                <a:noFill/>
              </a:ln>
            </p:spPr>
            <p:txBody>
              <a:bodyPr wrap="none" anchor="ctr" anchorCtr="0"/>
              <a:p>
                <a:pPr eaLnBrk="1" hangingPunct="1">
                  <a:spcBef>
                    <a:spcPct val="20000"/>
                  </a:spcBef>
                  <a:buChar char="•"/>
                </a:pPr>
                <a:endParaRPr lang="zh-CN" altLang="en-US" dirty="0">
                  <a:latin typeface="Times New Roman" panose="02020603050405020304" pitchFamily="18" charset="0"/>
                </a:endParaRPr>
              </a:p>
            </p:txBody>
          </p:sp>
          <p:sp>
            <p:nvSpPr>
              <p:cNvPr id="61528" name="Rectangle 28"/>
              <p:cNvSpPr/>
              <p:nvPr/>
            </p:nvSpPr>
            <p:spPr>
              <a:xfrm flipH="1">
                <a:off x="1036" y="1859"/>
                <a:ext cx="27" cy="432"/>
              </a:xfrm>
              <a:prstGeom prst="rect">
                <a:avLst/>
              </a:prstGeom>
              <a:solidFill>
                <a:srgbClr val="FAAF76"/>
              </a:solidFill>
              <a:ln w="9525">
                <a:noFill/>
              </a:ln>
            </p:spPr>
            <p:txBody>
              <a:bodyPr wrap="none" anchor="ctr" anchorCtr="0"/>
              <a:p>
                <a:pPr eaLnBrk="1" hangingPunct="1">
                  <a:spcBef>
                    <a:spcPct val="20000"/>
                  </a:spcBef>
                  <a:buChar char="•"/>
                </a:pPr>
                <a:endParaRPr lang="zh-CN" altLang="en-US" dirty="0">
                  <a:latin typeface="Times New Roman" panose="02020603050405020304" pitchFamily="18" charset="0"/>
                </a:endParaRPr>
              </a:p>
            </p:txBody>
          </p:sp>
          <p:sp>
            <p:nvSpPr>
              <p:cNvPr id="61529" name="Rectangle 29"/>
              <p:cNvSpPr/>
              <p:nvPr/>
            </p:nvSpPr>
            <p:spPr>
              <a:xfrm flipH="1">
                <a:off x="2007" y="1858"/>
                <a:ext cx="27" cy="432"/>
              </a:xfrm>
              <a:prstGeom prst="rect">
                <a:avLst/>
              </a:prstGeom>
              <a:solidFill>
                <a:srgbClr val="FAAF76"/>
              </a:solidFill>
              <a:ln w="9525">
                <a:noFill/>
              </a:ln>
            </p:spPr>
            <p:txBody>
              <a:bodyPr wrap="none" anchor="ctr" anchorCtr="0"/>
              <a:p>
                <a:pPr eaLnBrk="1" hangingPunct="1">
                  <a:spcBef>
                    <a:spcPct val="20000"/>
                  </a:spcBef>
                  <a:buChar char="•"/>
                </a:pPr>
                <a:endParaRPr lang="zh-CN" altLang="en-US" dirty="0">
                  <a:latin typeface="Times New Roman" panose="02020603050405020304" pitchFamily="18" charset="0"/>
                </a:endParaRPr>
              </a:p>
            </p:txBody>
          </p:sp>
          <p:sp>
            <p:nvSpPr>
              <p:cNvPr id="61530" name="Rectangle 30"/>
              <p:cNvSpPr/>
              <p:nvPr/>
            </p:nvSpPr>
            <p:spPr>
              <a:xfrm flipH="1">
                <a:off x="2449" y="1858"/>
                <a:ext cx="27" cy="432"/>
              </a:xfrm>
              <a:prstGeom prst="rect">
                <a:avLst/>
              </a:prstGeom>
              <a:solidFill>
                <a:srgbClr val="FAAF76"/>
              </a:solidFill>
              <a:ln w="9525">
                <a:noFill/>
              </a:ln>
            </p:spPr>
            <p:txBody>
              <a:bodyPr wrap="none" anchor="ctr" anchorCtr="0"/>
              <a:p>
                <a:pPr eaLnBrk="1" hangingPunct="1">
                  <a:spcBef>
                    <a:spcPct val="20000"/>
                  </a:spcBef>
                  <a:buChar char="•"/>
                </a:pPr>
                <a:endParaRPr lang="zh-CN" altLang="en-US" dirty="0">
                  <a:latin typeface="Times New Roman" panose="02020603050405020304" pitchFamily="18" charset="0"/>
                </a:endParaRPr>
              </a:p>
            </p:txBody>
          </p:sp>
          <p:sp>
            <p:nvSpPr>
              <p:cNvPr id="61531" name="Rectangle 31"/>
              <p:cNvSpPr/>
              <p:nvPr/>
            </p:nvSpPr>
            <p:spPr>
              <a:xfrm flipH="1">
                <a:off x="2901" y="1858"/>
                <a:ext cx="27" cy="432"/>
              </a:xfrm>
              <a:prstGeom prst="rect">
                <a:avLst/>
              </a:prstGeom>
              <a:solidFill>
                <a:srgbClr val="FAAF76"/>
              </a:solidFill>
              <a:ln w="9525">
                <a:noFill/>
              </a:ln>
            </p:spPr>
            <p:txBody>
              <a:bodyPr wrap="none" anchor="ctr" anchorCtr="0"/>
              <a:p>
                <a:pPr eaLnBrk="1" hangingPunct="1">
                  <a:spcBef>
                    <a:spcPct val="20000"/>
                  </a:spcBef>
                  <a:buChar char="•"/>
                </a:pPr>
                <a:endParaRPr lang="zh-CN" altLang="en-US" dirty="0">
                  <a:latin typeface="Times New Roman" panose="02020603050405020304" pitchFamily="18" charset="0"/>
                </a:endParaRPr>
              </a:p>
            </p:txBody>
          </p:sp>
          <p:sp>
            <p:nvSpPr>
              <p:cNvPr id="61532" name="Rectangle 32"/>
              <p:cNvSpPr/>
              <p:nvPr/>
            </p:nvSpPr>
            <p:spPr>
              <a:xfrm flipH="1">
                <a:off x="3416" y="1858"/>
                <a:ext cx="27" cy="432"/>
              </a:xfrm>
              <a:prstGeom prst="rect">
                <a:avLst/>
              </a:prstGeom>
              <a:solidFill>
                <a:srgbClr val="FAAF76"/>
              </a:solidFill>
              <a:ln w="9525">
                <a:noFill/>
              </a:ln>
            </p:spPr>
            <p:txBody>
              <a:bodyPr wrap="none" anchor="ctr" anchorCtr="0"/>
              <a:p>
                <a:pPr eaLnBrk="1" hangingPunct="1">
                  <a:spcBef>
                    <a:spcPct val="20000"/>
                  </a:spcBef>
                  <a:buChar char="•"/>
                </a:pPr>
                <a:endParaRPr lang="zh-CN" altLang="en-US" dirty="0">
                  <a:latin typeface="Times New Roman" panose="02020603050405020304" pitchFamily="18" charset="0"/>
                </a:endParaRPr>
              </a:p>
            </p:txBody>
          </p:sp>
          <p:sp>
            <p:nvSpPr>
              <p:cNvPr id="61533" name="Rectangle 33"/>
              <p:cNvSpPr/>
              <p:nvPr/>
            </p:nvSpPr>
            <p:spPr>
              <a:xfrm>
                <a:off x="3876" y="1859"/>
                <a:ext cx="27" cy="432"/>
              </a:xfrm>
              <a:prstGeom prst="rect">
                <a:avLst/>
              </a:prstGeom>
              <a:solidFill>
                <a:srgbClr val="FAAF76"/>
              </a:solidFill>
              <a:ln w="9525">
                <a:noFill/>
              </a:ln>
            </p:spPr>
            <p:txBody>
              <a:bodyPr wrap="none" anchor="ctr" anchorCtr="0"/>
              <a:p>
                <a:pPr eaLnBrk="1" hangingPunct="1">
                  <a:spcBef>
                    <a:spcPct val="20000"/>
                  </a:spcBef>
                  <a:buChar char="•"/>
                </a:pPr>
                <a:endParaRPr lang="zh-CN" altLang="en-US" dirty="0">
                  <a:latin typeface="Times New Roman" panose="02020603050405020304" pitchFamily="18" charset="0"/>
                </a:endParaRPr>
              </a:p>
            </p:txBody>
          </p:sp>
          <p:sp>
            <p:nvSpPr>
              <p:cNvPr id="61534" name="Rectangle 34"/>
              <p:cNvSpPr/>
              <p:nvPr/>
            </p:nvSpPr>
            <p:spPr>
              <a:xfrm rot="-5400000" flipH="1">
                <a:off x="2462" y="432"/>
                <a:ext cx="5" cy="2856"/>
              </a:xfrm>
              <a:prstGeom prst="rect">
                <a:avLst/>
              </a:prstGeom>
              <a:solidFill>
                <a:srgbClr val="FAB06C"/>
              </a:solidFill>
              <a:ln w="9525">
                <a:noFill/>
              </a:ln>
            </p:spPr>
            <p:txBody>
              <a:bodyPr wrap="none" anchor="ctr" anchorCtr="0"/>
              <a:p>
                <a:pPr eaLnBrk="1" hangingPunct="1">
                  <a:spcBef>
                    <a:spcPct val="20000"/>
                  </a:spcBef>
                  <a:buChar char="•"/>
                </a:pPr>
                <a:endParaRPr lang="zh-CN" altLang="en-US" dirty="0">
                  <a:latin typeface="Times New Roman" panose="02020603050405020304" pitchFamily="18" charset="0"/>
                </a:endParaRPr>
              </a:p>
            </p:txBody>
          </p:sp>
        </p:grpSp>
        <p:sp>
          <p:nvSpPr>
            <p:cNvPr id="61526" name="Rectangle 35"/>
            <p:cNvSpPr/>
            <p:nvPr/>
          </p:nvSpPr>
          <p:spPr>
            <a:xfrm>
              <a:off x="3380" y="2182"/>
              <a:ext cx="624" cy="231"/>
            </a:xfrm>
            <a:prstGeom prst="rect">
              <a:avLst/>
            </a:prstGeom>
            <a:noFill/>
            <a:ln w="9525">
              <a:noFill/>
            </a:ln>
          </p:spPr>
          <p:txBody>
            <a:bodyPr>
              <a:spAutoFit/>
            </a:bodyPr>
            <a:p>
              <a:pPr eaLnBrk="1" hangingPunct="1"/>
              <a:r>
                <a:rPr lang="zh-CN" altLang="en-US" sz="1800" b="0" dirty="0">
                  <a:solidFill>
                    <a:schemeClr val="bg1"/>
                  </a:solidFill>
                  <a:latin typeface="Arial" panose="020B0604020202020204" pitchFamily="34" charset="0"/>
                  <a:ea typeface="华文琥珀" panose="02010800040101010101" pitchFamily="2" charset="-122"/>
                </a:rPr>
                <a:t>升降号</a:t>
              </a:r>
              <a:endParaRPr lang="zh-CN" altLang="en-US" sz="1800" b="0" dirty="0">
                <a:solidFill>
                  <a:schemeClr val="bg1"/>
                </a:solidFill>
                <a:latin typeface="Arial" panose="020B0604020202020204" pitchFamily="34" charset="0"/>
                <a:ea typeface="华文琥珀" panose="02010800040101010101" pitchFamily="2" charset="-122"/>
              </a:endParaRPr>
            </a:p>
          </p:txBody>
        </p:sp>
      </p:grpSp>
      <p:sp>
        <p:nvSpPr>
          <p:cNvPr id="734244" name="Rectangle 36"/>
          <p:cNvSpPr/>
          <p:nvPr/>
        </p:nvSpPr>
        <p:spPr>
          <a:xfrm>
            <a:off x="1298575" y="2141538"/>
            <a:ext cx="4271963" cy="773112"/>
          </a:xfrm>
          <a:prstGeom prst="rect">
            <a:avLst/>
          </a:prstGeom>
          <a:solidFill>
            <a:srgbClr val="FEE7AE"/>
          </a:solidFill>
          <a:ln w="9525">
            <a:noFill/>
          </a:ln>
        </p:spPr>
        <p:txBody>
          <a:bodyPr wrap="none" lIns="0" tIns="0" rIns="0" bIns="0" anchor="ctr" anchorCtr="0"/>
          <a:p>
            <a:pPr algn="ctr"/>
            <a:endParaRPr lang="zh-CN" altLang="zh-CN" sz="2400" dirty="0">
              <a:solidFill>
                <a:srgbClr val="FAAA6C"/>
              </a:solidFill>
              <a:latin typeface="Times New Roman" panose="02020603050405020304" pitchFamily="18" charset="0"/>
              <a:ea typeface="黑体" panose="02010609060101010101" pitchFamily="2" charset="-122"/>
            </a:endParaRPr>
          </a:p>
        </p:txBody>
      </p:sp>
      <p:pic>
        <p:nvPicPr>
          <p:cNvPr id="734245" name="Picture 37" descr="process1"/>
          <p:cNvPicPr>
            <a:picLocks noChangeAspect="1"/>
          </p:cNvPicPr>
          <p:nvPr/>
        </p:nvPicPr>
        <p:blipFill>
          <a:blip r:embed="rId1">
            <a:clrChange>
              <a:clrFrom>
                <a:srgbClr val="FFFFFF"/>
              </a:clrFrom>
              <a:clrTo>
                <a:srgbClr val="FFFFFF">
                  <a:alpha val="0"/>
                </a:srgbClr>
              </a:clrTo>
            </a:clrChange>
          </a:blip>
          <a:srcRect t="15845"/>
          <a:stretch>
            <a:fillRect/>
          </a:stretch>
        </p:blipFill>
        <p:spPr>
          <a:xfrm>
            <a:off x="1409700" y="2152650"/>
            <a:ext cx="4054475" cy="823913"/>
          </a:xfrm>
          <a:prstGeom prst="rect">
            <a:avLst/>
          </a:prstGeom>
          <a:noFill/>
          <a:ln w="9525">
            <a:noFill/>
          </a:ln>
        </p:spPr>
      </p:pic>
      <p:sp>
        <p:nvSpPr>
          <p:cNvPr id="734246" name="Rectangle 38"/>
          <p:cNvSpPr/>
          <p:nvPr/>
        </p:nvSpPr>
        <p:spPr>
          <a:xfrm>
            <a:off x="6086475" y="2860675"/>
            <a:ext cx="2781300" cy="457200"/>
          </a:xfrm>
          <a:prstGeom prst="rect">
            <a:avLst/>
          </a:prstGeom>
          <a:noFill/>
          <a:ln w="9525">
            <a:noFill/>
          </a:ln>
        </p:spPr>
        <p:txBody>
          <a:bodyPr anchor="ctr" anchorCtr="0">
            <a:spAutoFit/>
          </a:bodyPr>
          <a:p>
            <a:pPr>
              <a:buClr>
                <a:srgbClr val="3366CC"/>
              </a:buClr>
              <a:buFont typeface="Wingdings" panose="05000000000000000000" pitchFamily="2" charset="2"/>
              <a:buChar char="n"/>
            </a:pPr>
            <a:r>
              <a:rPr lang="en-US" altLang="zh-CN" sz="2400" dirty="0">
                <a:solidFill>
                  <a:srgbClr val="5F5F5F"/>
                </a:solidFill>
                <a:latin typeface="Tahoma" panose="020B0604030504040204" pitchFamily="34" charset="0"/>
              </a:rPr>
              <a:t> </a:t>
            </a:r>
            <a:r>
              <a:rPr lang="zh-CN" altLang="en-US" sz="2400" b="0" dirty="0">
                <a:latin typeface="Tahoma" panose="020B0604030504040204" pitchFamily="34" charset="0"/>
                <a:ea typeface="楷体_GB2312" pitchFamily="49" charset="-122"/>
              </a:rPr>
              <a:t>图像扫描预处理</a:t>
            </a:r>
            <a:endParaRPr lang="zh-CN" altLang="en-US" sz="2800" b="0" dirty="0">
              <a:latin typeface="Tahoma" panose="020B0604030504040204" pitchFamily="34" charset="0"/>
              <a:ea typeface="楷体_GB2312" pitchFamily="49" charset="-122"/>
            </a:endParaRPr>
          </a:p>
        </p:txBody>
      </p:sp>
      <p:sp>
        <p:nvSpPr>
          <p:cNvPr id="734247" name="Rectangle 39"/>
          <p:cNvSpPr/>
          <p:nvPr/>
        </p:nvSpPr>
        <p:spPr>
          <a:xfrm>
            <a:off x="6086475" y="3413125"/>
            <a:ext cx="2586038" cy="457200"/>
          </a:xfrm>
          <a:prstGeom prst="rect">
            <a:avLst/>
          </a:prstGeom>
          <a:noFill/>
          <a:ln w="9525">
            <a:noFill/>
          </a:ln>
        </p:spPr>
        <p:txBody>
          <a:bodyPr anchor="ctr" anchorCtr="0">
            <a:spAutoFit/>
          </a:bodyPr>
          <a:p>
            <a:pPr>
              <a:buClr>
                <a:srgbClr val="3366CC"/>
              </a:buClr>
              <a:buFont typeface="Wingdings" panose="05000000000000000000" pitchFamily="2" charset="2"/>
              <a:buChar char="n"/>
            </a:pPr>
            <a:r>
              <a:rPr lang="en-US" altLang="zh-CN" sz="2400" b="0" dirty="0">
                <a:latin typeface="Tahoma" panose="020B0604030504040204" pitchFamily="34" charset="0"/>
                <a:ea typeface="楷体_GB2312" pitchFamily="49" charset="-122"/>
              </a:rPr>
              <a:t> </a:t>
            </a:r>
            <a:r>
              <a:rPr lang="zh-CN" altLang="en-US" sz="2400" b="0" dirty="0">
                <a:latin typeface="Tahoma" panose="020B0604030504040204" pitchFamily="34" charset="0"/>
                <a:ea typeface="楷体_GB2312" pitchFamily="49" charset="-122"/>
              </a:rPr>
              <a:t>谱线定位删除</a:t>
            </a:r>
            <a:endParaRPr lang="zh-CN" altLang="en-US" sz="2400" b="0" dirty="0">
              <a:latin typeface="Tahoma" panose="020B0604030504040204" pitchFamily="34" charset="0"/>
              <a:ea typeface="楷体_GB2312" pitchFamily="49" charset="-122"/>
            </a:endParaRPr>
          </a:p>
        </p:txBody>
      </p:sp>
      <p:sp>
        <p:nvSpPr>
          <p:cNvPr id="734248" name="Rectangle 40"/>
          <p:cNvSpPr/>
          <p:nvPr/>
        </p:nvSpPr>
        <p:spPr>
          <a:xfrm>
            <a:off x="6086475" y="3965575"/>
            <a:ext cx="2586038" cy="457200"/>
          </a:xfrm>
          <a:prstGeom prst="rect">
            <a:avLst/>
          </a:prstGeom>
          <a:noFill/>
          <a:ln w="9525">
            <a:noFill/>
          </a:ln>
        </p:spPr>
        <p:txBody>
          <a:bodyPr anchor="ctr" anchorCtr="0">
            <a:spAutoFit/>
          </a:bodyPr>
          <a:p>
            <a:pPr>
              <a:buClr>
                <a:srgbClr val="3366CC"/>
              </a:buClr>
              <a:buFont typeface="Wingdings" panose="05000000000000000000" pitchFamily="2" charset="2"/>
              <a:buChar char="n"/>
            </a:pPr>
            <a:r>
              <a:rPr lang="en-US" altLang="zh-CN" sz="2400" b="0" dirty="0">
                <a:latin typeface="Tahoma" panose="020B0604030504040204" pitchFamily="34" charset="0"/>
                <a:ea typeface="楷体_GB2312" pitchFamily="49" charset="-122"/>
              </a:rPr>
              <a:t> </a:t>
            </a:r>
            <a:r>
              <a:rPr lang="zh-CN" altLang="en-US" sz="2400" b="0" dirty="0">
                <a:latin typeface="Tahoma" panose="020B0604030504040204" pitchFamily="34" charset="0"/>
                <a:ea typeface="楷体_GB2312" pitchFamily="49" charset="-122"/>
              </a:rPr>
              <a:t>基元图形识别</a:t>
            </a:r>
            <a:endParaRPr lang="zh-CN" altLang="en-US" sz="2400" b="0" dirty="0">
              <a:latin typeface="Tahoma" panose="020B0604030504040204" pitchFamily="34" charset="0"/>
              <a:ea typeface="楷体_GB2312" pitchFamily="49" charset="-122"/>
            </a:endParaRPr>
          </a:p>
        </p:txBody>
      </p:sp>
      <p:sp>
        <p:nvSpPr>
          <p:cNvPr id="734249" name="Rectangle 41"/>
          <p:cNvSpPr/>
          <p:nvPr/>
        </p:nvSpPr>
        <p:spPr>
          <a:xfrm>
            <a:off x="6086475" y="4543425"/>
            <a:ext cx="2781300" cy="457200"/>
          </a:xfrm>
          <a:prstGeom prst="rect">
            <a:avLst/>
          </a:prstGeom>
          <a:noFill/>
          <a:ln w="9525">
            <a:noFill/>
          </a:ln>
        </p:spPr>
        <p:txBody>
          <a:bodyPr anchor="ctr" anchorCtr="0">
            <a:spAutoFit/>
          </a:bodyPr>
          <a:p>
            <a:pPr>
              <a:buClr>
                <a:srgbClr val="3366CC"/>
              </a:buClr>
              <a:buFont typeface="Wingdings" panose="05000000000000000000" pitchFamily="2" charset="2"/>
              <a:buChar char="n"/>
            </a:pPr>
            <a:r>
              <a:rPr lang="en-US" altLang="zh-CN" sz="2400" dirty="0">
                <a:solidFill>
                  <a:srgbClr val="5F5F5F"/>
                </a:solidFill>
                <a:latin typeface="Tahoma" panose="020B0604030504040204" pitchFamily="34" charset="0"/>
              </a:rPr>
              <a:t> </a:t>
            </a:r>
            <a:r>
              <a:rPr lang="zh-CN" altLang="en-US" sz="2400" b="0" dirty="0">
                <a:latin typeface="Tahoma" panose="020B0604030504040204" pitchFamily="34" charset="0"/>
                <a:ea typeface="楷体_GB2312" pitchFamily="49" charset="-122"/>
              </a:rPr>
              <a:t>乐谱重建</a:t>
            </a:r>
            <a:endParaRPr lang="zh-CN" altLang="en-US" sz="2800" b="0" dirty="0">
              <a:latin typeface="Tahoma" panose="020B0604030504040204" pitchFamily="34" charset="0"/>
              <a:ea typeface="楷体_GB2312" pitchFamily="49" charset="-122"/>
            </a:endParaRPr>
          </a:p>
        </p:txBody>
      </p:sp>
      <p:sp>
        <p:nvSpPr>
          <p:cNvPr id="734250" name="Rectangle 42"/>
          <p:cNvSpPr/>
          <p:nvPr/>
        </p:nvSpPr>
        <p:spPr>
          <a:xfrm>
            <a:off x="6086475" y="5095875"/>
            <a:ext cx="2781300" cy="457200"/>
          </a:xfrm>
          <a:prstGeom prst="rect">
            <a:avLst/>
          </a:prstGeom>
          <a:noFill/>
          <a:ln w="9525">
            <a:noFill/>
          </a:ln>
        </p:spPr>
        <p:txBody>
          <a:bodyPr anchor="ctr" anchorCtr="0">
            <a:spAutoFit/>
          </a:bodyPr>
          <a:p>
            <a:pPr>
              <a:buClr>
                <a:srgbClr val="3366CC"/>
              </a:buClr>
              <a:buFont typeface="Wingdings" panose="05000000000000000000" pitchFamily="2" charset="2"/>
              <a:buChar char="n"/>
            </a:pPr>
            <a:r>
              <a:rPr lang="en-US" altLang="zh-CN" sz="2400" dirty="0">
                <a:solidFill>
                  <a:srgbClr val="5F5F5F"/>
                </a:solidFill>
                <a:latin typeface="Tahoma" panose="020B0604030504040204" pitchFamily="34" charset="0"/>
              </a:rPr>
              <a:t> </a:t>
            </a:r>
            <a:r>
              <a:rPr lang="zh-CN" altLang="en-US" sz="2400" b="0" dirty="0">
                <a:latin typeface="Tahoma" panose="020B0604030504040204" pitchFamily="34" charset="0"/>
                <a:ea typeface="楷体_GB2312" pitchFamily="49" charset="-122"/>
              </a:rPr>
              <a:t>音乐语义代码</a:t>
            </a:r>
            <a:endParaRPr lang="zh-CN" altLang="en-US" sz="2800" b="0" dirty="0">
              <a:latin typeface="Tahoma" panose="020B0604030504040204" pitchFamily="34" charset="0"/>
              <a:ea typeface="楷体_GB2312" pitchFamily="49" charset="-122"/>
            </a:endParaRPr>
          </a:p>
        </p:txBody>
      </p:sp>
      <p:sp>
        <p:nvSpPr>
          <p:cNvPr id="734251" name="Line 43"/>
          <p:cNvSpPr/>
          <p:nvPr/>
        </p:nvSpPr>
        <p:spPr>
          <a:xfrm>
            <a:off x="5949950" y="2300288"/>
            <a:ext cx="0" cy="3578225"/>
          </a:xfrm>
          <a:prstGeom prst="line">
            <a:avLst/>
          </a:prstGeom>
          <a:ln w="57150" cap="rnd" cmpd="sng">
            <a:solidFill>
              <a:srgbClr val="E5A017"/>
            </a:solidFill>
            <a:prstDash val="sysDot"/>
            <a:miter/>
            <a:headEnd type="none" w="med" len="med"/>
            <a:tailEnd type="none" w="med" len="med"/>
          </a:ln>
        </p:spPr>
      </p:sp>
      <p:pic>
        <p:nvPicPr>
          <p:cNvPr id="734252" name="Picture 44" descr="process_sharp"/>
          <p:cNvPicPr>
            <a:picLocks noChangeAspect="1"/>
          </p:cNvPicPr>
          <p:nvPr/>
        </p:nvPicPr>
        <p:blipFill>
          <a:blip r:embed="rId2">
            <a:clrChange>
              <a:clrFrom>
                <a:srgbClr val="FFFFFF"/>
              </a:clrFrom>
              <a:clrTo>
                <a:srgbClr val="FFFFFF">
                  <a:alpha val="0"/>
                </a:srgbClr>
              </a:clrTo>
            </a:clrChange>
          </a:blip>
          <a:stretch>
            <a:fillRect/>
          </a:stretch>
        </p:blipFill>
        <p:spPr>
          <a:xfrm>
            <a:off x="1803400" y="2184400"/>
            <a:ext cx="173038" cy="284163"/>
          </a:xfrm>
          <a:prstGeom prst="rect">
            <a:avLst/>
          </a:prstGeom>
          <a:noFill/>
          <a:ln w="9525">
            <a:noFill/>
          </a:ln>
        </p:spPr>
      </p:pic>
      <p:pic>
        <p:nvPicPr>
          <p:cNvPr id="734253" name="Picture 45" descr="process_barline"/>
          <p:cNvPicPr>
            <a:picLocks noChangeAspect="1"/>
          </p:cNvPicPr>
          <p:nvPr/>
        </p:nvPicPr>
        <p:blipFill>
          <a:blip r:embed="rId3">
            <a:clrChange>
              <a:clrFrom>
                <a:srgbClr val="FFFFFF"/>
              </a:clrFrom>
              <a:clrTo>
                <a:srgbClr val="FFFFFF">
                  <a:alpha val="0"/>
                </a:srgbClr>
              </a:clrTo>
            </a:clrChange>
          </a:blip>
          <a:srcRect r="28206" b="-397"/>
          <a:stretch>
            <a:fillRect/>
          </a:stretch>
        </p:blipFill>
        <p:spPr>
          <a:xfrm>
            <a:off x="5384800" y="2284413"/>
            <a:ext cx="44450" cy="400050"/>
          </a:xfrm>
          <a:prstGeom prst="rect">
            <a:avLst/>
          </a:prstGeom>
          <a:noFill/>
          <a:ln w="9525">
            <a:noFill/>
          </a:ln>
        </p:spPr>
      </p:pic>
      <p:pic>
        <p:nvPicPr>
          <p:cNvPr id="734254" name="Picture 46" descr="process_clef"/>
          <p:cNvPicPr>
            <a:picLocks noChangeAspect="1"/>
          </p:cNvPicPr>
          <p:nvPr/>
        </p:nvPicPr>
        <p:blipFill>
          <a:blip r:embed="rId4">
            <a:clrChange>
              <a:clrFrom>
                <a:srgbClr val="FFFFFF"/>
              </a:clrFrom>
              <a:clrTo>
                <a:srgbClr val="FFFFFF">
                  <a:alpha val="0"/>
                </a:srgbClr>
              </a:clrTo>
            </a:clrChange>
          </a:blip>
          <a:stretch>
            <a:fillRect/>
          </a:stretch>
        </p:blipFill>
        <p:spPr>
          <a:xfrm>
            <a:off x="1463675" y="2181225"/>
            <a:ext cx="277813" cy="642938"/>
          </a:xfrm>
          <a:prstGeom prst="rect">
            <a:avLst/>
          </a:prstGeom>
          <a:noFill/>
          <a:ln w="9525">
            <a:noFill/>
          </a:ln>
        </p:spPr>
      </p:pic>
      <p:pic>
        <p:nvPicPr>
          <p:cNvPr id="734255" name="Picture 47" descr="process_barline1"/>
          <p:cNvPicPr>
            <a:picLocks noGrp="1" noChangeAspect="1"/>
          </p:cNvPicPr>
          <p:nvPr/>
        </p:nvPicPr>
        <p:blipFill>
          <a:blip r:embed="rId5">
            <a:clrChange>
              <a:clrFrom>
                <a:srgbClr val="FFFFFF"/>
              </a:clrFrom>
              <a:clrTo>
                <a:srgbClr val="FFFFFF">
                  <a:alpha val="0"/>
                </a:srgbClr>
              </a:clrTo>
            </a:clrChange>
          </a:blip>
          <a:stretch>
            <a:fillRect/>
          </a:stretch>
        </p:blipFill>
        <p:spPr>
          <a:xfrm>
            <a:off x="1411288" y="2295525"/>
            <a:ext cx="42862" cy="374650"/>
          </a:xfrm>
          <a:prstGeom prst="rect">
            <a:avLst/>
          </a:prstGeom>
          <a:noFill/>
          <a:ln w="9525">
            <a:noFill/>
          </a:ln>
        </p:spPr>
      </p:pic>
      <p:pic>
        <p:nvPicPr>
          <p:cNvPr id="734256" name="Picture 48" descr="process_chord1_NH1"/>
          <p:cNvPicPr>
            <a:picLocks noChangeAspect="1"/>
          </p:cNvPicPr>
          <p:nvPr/>
        </p:nvPicPr>
        <p:blipFill>
          <a:blip r:embed="rId6">
            <a:clrChange>
              <a:clrFrom>
                <a:srgbClr val="FFFFFF"/>
              </a:clrFrom>
              <a:clrTo>
                <a:srgbClr val="FFFFFF">
                  <a:alpha val="0"/>
                </a:srgbClr>
              </a:clrTo>
            </a:clrChange>
          </a:blip>
          <a:stretch>
            <a:fillRect/>
          </a:stretch>
        </p:blipFill>
        <p:spPr>
          <a:xfrm>
            <a:off x="2690813" y="2474913"/>
            <a:ext cx="123825" cy="109537"/>
          </a:xfrm>
          <a:prstGeom prst="rect">
            <a:avLst/>
          </a:prstGeom>
          <a:noFill/>
          <a:ln w="9525">
            <a:noFill/>
          </a:ln>
        </p:spPr>
      </p:pic>
      <p:pic>
        <p:nvPicPr>
          <p:cNvPr id="734257" name="Picture 49" descr="process_chord1_NH2"/>
          <p:cNvPicPr>
            <a:picLocks noGrp="1" noChangeAspect="1"/>
          </p:cNvPicPr>
          <p:nvPr/>
        </p:nvPicPr>
        <p:blipFill>
          <a:blip r:embed="rId7">
            <a:clrChange>
              <a:clrFrom>
                <a:srgbClr val="FFFFFF"/>
              </a:clrFrom>
              <a:clrTo>
                <a:srgbClr val="FFFFFF">
                  <a:alpha val="0"/>
                </a:srgbClr>
              </a:clrTo>
            </a:clrChange>
          </a:blip>
          <a:stretch>
            <a:fillRect/>
          </a:stretch>
        </p:blipFill>
        <p:spPr>
          <a:xfrm>
            <a:off x="3024188" y="2528888"/>
            <a:ext cx="136525" cy="103187"/>
          </a:xfrm>
          <a:prstGeom prst="rect">
            <a:avLst/>
          </a:prstGeom>
          <a:noFill/>
          <a:ln w="9525">
            <a:noFill/>
          </a:ln>
        </p:spPr>
      </p:pic>
      <p:pic>
        <p:nvPicPr>
          <p:cNvPr id="734258" name="Picture 50" descr="process_chord1_stem2"/>
          <p:cNvPicPr>
            <a:picLocks noChangeAspect="1"/>
          </p:cNvPicPr>
          <p:nvPr/>
        </p:nvPicPr>
        <p:blipFill>
          <a:blip r:embed="rId8">
            <a:clrChange>
              <a:clrFrom>
                <a:srgbClr val="FFFFFF"/>
              </a:clrFrom>
              <a:clrTo>
                <a:srgbClr val="FFFFFF">
                  <a:alpha val="0"/>
                </a:srgbClr>
              </a:clrTo>
            </a:clrChange>
          </a:blip>
          <a:stretch>
            <a:fillRect/>
          </a:stretch>
        </p:blipFill>
        <p:spPr>
          <a:xfrm>
            <a:off x="3119438" y="2339975"/>
            <a:ext cx="49212" cy="188913"/>
          </a:xfrm>
          <a:prstGeom prst="rect">
            <a:avLst/>
          </a:prstGeom>
          <a:noFill/>
          <a:ln w="9525">
            <a:noFill/>
          </a:ln>
        </p:spPr>
      </p:pic>
      <p:pic>
        <p:nvPicPr>
          <p:cNvPr id="734259" name="Picture 51" descr="process_chord1_stem1"/>
          <p:cNvPicPr>
            <a:picLocks noChangeAspect="1"/>
          </p:cNvPicPr>
          <p:nvPr/>
        </p:nvPicPr>
        <p:blipFill>
          <a:blip r:embed="rId9">
            <a:clrChange>
              <a:clrFrom>
                <a:srgbClr val="FFFFFF"/>
              </a:clrFrom>
              <a:clrTo>
                <a:srgbClr val="FFFFFF">
                  <a:alpha val="0"/>
                </a:srgbClr>
              </a:clrTo>
            </a:clrChange>
          </a:blip>
          <a:stretch>
            <a:fillRect/>
          </a:stretch>
        </p:blipFill>
        <p:spPr>
          <a:xfrm>
            <a:off x="2779713" y="2319338"/>
            <a:ext cx="57150" cy="157162"/>
          </a:xfrm>
          <a:prstGeom prst="rect">
            <a:avLst/>
          </a:prstGeom>
          <a:noFill/>
          <a:ln w="9525">
            <a:noFill/>
          </a:ln>
        </p:spPr>
      </p:pic>
      <p:pic>
        <p:nvPicPr>
          <p:cNvPr id="734260" name="Picture 52" descr="process_chord2_stem"/>
          <p:cNvPicPr>
            <a:picLocks noChangeAspect="1"/>
          </p:cNvPicPr>
          <p:nvPr/>
        </p:nvPicPr>
        <p:blipFill>
          <a:blip r:embed="rId10">
            <a:clrChange>
              <a:clrFrom>
                <a:srgbClr val="FFFFFF"/>
              </a:clrFrom>
              <a:clrTo>
                <a:srgbClr val="FFFFFF">
                  <a:alpha val="0"/>
                </a:srgbClr>
              </a:clrTo>
            </a:clrChange>
          </a:blip>
          <a:stretch>
            <a:fillRect/>
          </a:stretch>
        </p:blipFill>
        <p:spPr>
          <a:xfrm>
            <a:off x="3455988" y="2401888"/>
            <a:ext cx="42862" cy="212725"/>
          </a:xfrm>
          <a:prstGeom prst="rect">
            <a:avLst/>
          </a:prstGeom>
          <a:noFill/>
          <a:ln w="9525">
            <a:noFill/>
          </a:ln>
        </p:spPr>
      </p:pic>
      <p:pic>
        <p:nvPicPr>
          <p:cNvPr id="734261" name="Picture 53" descr="process_chord2_NH"/>
          <p:cNvPicPr>
            <a:picLocks noChangeAspect="1"/>
          </p:cNvPicPr>
          <p:nvPr/>
        </p:nvPicPr>
        <p:blipFill>
          <a:blip r:embed="rId11">
            <a:clrChange>
              <a:clrFrom>
                <a:srgbClr val="FFFFFF"/>
              </a:clrFrom>
              <a:clrTo>
                <a:srgbClr val="FFFFFF">
                  <a:alpha val="0"/>
                </a:srgbClr>
              </a:clrTo>
            </a:clrChange>
          </a:blip>
          <a:stretch>
            <a:fillRect/>
          </a:stretch>
        </p:blipFill>
        <p:spPr>
          <a:xfrm>
            <a:off x="3370263" y="2611438"/>
            <a:ext cx="136525" cy="96837"/>
          </a:xfrm>
          <a:prstGeom prst="rect">
            <a:avLst/>
          </a:prstGeom>
          <a:noFill/>
          <a:ln w="9525">
            <a:noFill/>
          </a:ln>
        </p:spPr>
      </p:pic>
      <p:pic>
        <p:nvPicPr>
          <p:cNvPr id="734262" name="Picture 54" descr="process_chord3_stem"/>
          <p:cNvPicPr>
            <a:picLocks noChangeAspect="1"/>
          </p:cNvPicPr>
          <p:nvPr/>
        </p:nvPicPr>
        <p:blipFill>
          <a:blip r:embed="rId12">
            <a:clrChange>
              <a:clrFrom>
                <a:srgbClr val="FFFFFF"/>
              </a:clrFrom>
              <a:clrTo>
                <a:srgbClr val="FFFFFF">
                  <a:alpha val="0"/>
                </a:srgbClr>
              </a:clrTo>
            </a:clrChange>
          </a:blip>
          <a:stretch>
            <a:fillRect/>
          </a:stretch>
        </p:blipFill>
        <p:spPr>
          <a:xfrm>
            <a:off x="4132263" y="2406650"/>
            <a:ext cx="34925" cy="204788"/>
          </a:xfrm>
          <a:prstGeom prst="rect">
            <a:avLst/>
          </a:prstGeom>
          <a:noFill/>
          <a:ln w="9525">
            <a:noFill/>
          </a:ln>
        </p:spPr>
      </p:pic>
      <p:pic>
        <p:nvPicPr>
          <p:cNvPr id="734263" name="Picture 55" descr="process_chord3_NH"/>
          <p:cNvPicPr>
            <a:picLocks noChangeAspect="1"/>
          </p:cNvPicPr>
          <p:nvPr/>
        </p:nvPicPr>
        <p:blipFill>
          <a:blip r:embed="rId13">
            <a:clrChange>
              <a:clrFrom>
                <a:srgbClr val="FFFFFF"/>
              </a:clrFrom>
              <a:clrTo>
                <a:srgbClr val="FFFFFF">
                  <a:alpha val="0"/>
                </a:srgbClr>
              </a:clrTo>
            </a:clrChange>
          </a:blip>
          <a:stretch>
            <a:fillRect/>
          </a:stretch>
        </p:blipFill>
        <p:spPr>
          <a:xfrm>
            <a:off x="4033838" y="2611438"/>
            <a:ext cx="146050" cy="111125"/>
          </a:xfrm>
          <a:prstGeom prst="rect">
            <a:avLst/>
          </a:prstGeom>
          <a:noFill/>
          <a:ln w="9525">
            <a:noFill/>
          </a:ln>
        </p:spPr>
      </p:pic>
      <p:pic>
        <p:nvPicPr>
          <p:cNvPr id="734264" name="Picture 56" descr="process_chord1_beam"/>
          <p:cNvPicPr>
            <a:picLocks noGrp="1" noChangeAspect="1"/>
          </p:cNvPicPr>
          <p:nvPr/>
        </p:nvPicPr>
        <p:blipFill>
          <a:blip r:embed="rId14">
            <a:clrChange>
              <a:clrFrom>
                <a:srgbClr val="FFFFFF"/>
              </a:clrFrom>
              <a:clrTo>
                <a:srgbClr val="FFFFFF">
                  <a:alpha val="0"/>
                </a:srgbClr>
              </a:clrTo>
            </a:clrChange>
          </a:blip>
          <a:stretch>
            <a:fillRect/>
          </a:stretch>
        </p:blipFill>
        <p:spPr>
          <a:xfrm>
            <a:off x="2782888" y="2244725"/>
            <a:ext cx="381000" cy="98425"/>
          </a:xfrm>
          <a:prstGeom prst="rect">
            <a:avLst/>
          </a:prstGeom>
          <a:noFill/>
          <a:ln w="9525">
            <a:noFill/>
          </a:ln>
        </p:spPr>
      </p:pic>
      <p:pic>
        <p:nvPicPr>
          <p:cNvPr id="734265" name="Picture 57" descr="recons"/>
          <p:cNvPicPr>
            <a:picLocks noGrp="1" noChangeAspect="1"/>
          </p:cNvPicPr>
          <p:nvPr/>
        </p:nvPicPr>
        <p:blipFill>
          <a:blip r:embed="rId15">
            <a:clrChange>
              <a:clrFrom>
                <a:srgbClr val="FFFFFF"/>
              </a:clrFrom>
              <a:clrTo>
                <a:srgbClr val="FFFFFF">
                  <a:alpha val="0"/>
                </a:srgbClr>
              </a:clrTo>
            </a:clrChange>
          </a:blip>
          <a:stretch>
            <a:fillRect/>
          </a:stretch>
        </p:blipFill>
        <p:spPr>
          <a:xfrm>
            <a:off x="2254250" y="4232275"/>
            <a:ext cx="2362200" cy="838200"/>
          </a:xfrm>
          <a:prstGeom prst="rect">
            <a:avLst/>
          </a:prstGeom>
          <a:noFill/>
          <a:ln w="9525">
            <a:noFill/>
          </a:ln>
        </p:spPr>
      </p:pic>
      <p:pic>
        <p:nvPicPr>
          <p:cNvPr id="734266" name="Picture 58" descr="W_NH"/>
          <p:cNvPicPr>
            <a:picLocks noChangeAspect="1"/>
          </p:cNvPicPr>
          <p:nvPr/>
        </p:nvPicPr>
        <p:blipFill>
          <a:blip r:embed="rId16">
            <a:clrChange>
              <a:clrFrom>
                <a:srgbClr val="FFFFFF"/>
              </a:clrFrom>
              <a:clrTo>
                <a:srgbClr val="FFFFFF">
                  <a:alpha val="0"/>
                </a:srgbClr>
              </a:clrTo>
            </a:clrChange>
          </a:blip>
          <a:stretch>
            <a:fillRect/>
          </a:stretch>
        </p:blipFill>
        <p:spPr>
          <a:xfrm>
            <a:off x="2997200" y="3263900"/>
            <a:ext cx="147638" cy="106363"/>
          </a:xfrm>
          <a:prstGeom prst="rect">
            <a:avLst/>
          </a:prstGeom>
          <a:noFill/>
          <a:ln w="9525">
            <a:noFill/>
          </a:ln>
        </p:spPr>
      </p:pic>
      <p:pic>
        <p:nvPicPr>
          <p:cNvPr id="734267" name="Picture 59" descr="clef"/>
          <p:cNvPicPr>
            <a:picLocks noChangeAspect="1"/>
          </p:cNvPicPr>
          <p:nvPr/>
        </p:nvPicPr>
        <p:blipFill>
          <a:blip r:embed="rId17">
            <a:clrChange>
              <a:clrFrom>
                <a:srgbClr val="FFFFFF"/>
              </a:clrFrom>
              <a:clrTo>
                <a:srgbClr val="FFFFFF">
                  <a:alpha val="0"/>
                </a:srgbClr>
              </a:clrTo>
            </a:clrChange>
          </a:blip>
          <a:stretch>
            <a:fillRect/>
          </a:stretch>
        </p:blipFill>
        <p:spPr>
          <a:xfrm>
            <a:off x="2179638" y="2868613"/>
            <a:ext cx="296862" cy="611187"/>
          </a:xfrm>
          <a:prstGeom prst="rect">
            <a:avLst/>
          </a:prstGeom>
          <a:noFill/>
          <a:ln w="9525">
            <a:noFill/>
          </a:ln>
        </p:spPr>
      </p:pic>
      <p:pic>
        <p:nvPicPr>
          <p:cNvPr id="734268" name="Picture 60" descr="sharp"/>
          <p:cNvPicPr>
            <a:picLocks noGrp="1" noChangeAspect="1"/>
          </p:cNvPicPr>
          <p:nvPr/>
        </p:nvPicPr>
        <p:blipFill>
          <a:blip r:embed="rId18">
            <a:clrChange>
              <a:clrFrom>
                <a:srgbClr val="FFFFFF"/>
              </a:clrFrom>
              <a:clrTo>
                <a:srgbClr val="FFFFFF">
                  <a:alpha val="0"/>
                </a:srgbClr>
              </a:clrTo>
            </a:clrChange>
          </a:blip>
          <a:stretch>
            <a:fillRect/>
          </a:stretch>
        </p:blipFill>
        <p:spPr>
          <a:xfrm>
            <a:off x="5221288" y="3044825"/>
            <a:ext cx="125412" cy="298450"/>
          </a:xfrm>
          <a:prstGeom prst="rect">
            <a:avLst/>
          </a:prstGeom>
          <a:noFill/>
          <a:ln w="9525">
            <a:noFill/>
          </a:ln>
        </p:spPr>
      </p:pic>
      <p:sp>
        <p:nvSpPr>
          <p:cNvPr id="734269" name="Line 61"/>
          <p:cNvSpPr/>
          <p:nvPr/>
        </p:nvSpPr>
        <p:spPr>
          <a:xfrm>
            <a:off x="1412875" y="3038475"/>
            <a:ext cx="1588" cy="406400"/>
          </a:xfrm>
          <a:prstGeom prst="line">
            <a:avLst/>
          </a:prstGeom>
          <a:ln w="19050" cap="flat" cmpd="sng">
            <a:solidFill>
              <a:schemeClr val="tx1"/>
            </a:solidFill>
            <a:prstDash val="solid"/>
            <a:headEnd type="none" w="med" len="med"/>
            <a:tailEnd type="none" w="med" len="med"/>
          </a:ln>
        </p:spPr>
      </p:sp>
      <p:sp>
        <p:nvSpPr>
          <p:cNvPr id="734270" name="Line 62"/>
          <p:cNvSpPr/>
          <p:nvPr/>
        </p:nvSpPr>
        <p:spPr>
          <a:xfrm>
            <a:off x="1679575" y="3038475"/>
            <a:ext cx="1588" cy="406400"/>
          </a:xfrm>
          <a:prstGeom prst="line">
            <a:avLst/>
          </a:prstGeom>
          <a:ln w="19050" cap="flat" cmpd="sng">
            <a:solidFill>
              <a:schemeClr val="tx1"/>
            </a:solidFill>
            <a:prstDash val="solid"/>
            <a:headEnd type="none" w="med" len="med"/>
            <a:tailEnd type="none" w="med" len="med"/>
          </a:ln>
        </p:spPr>
      </p:sp>
      <p:sp>
        <p:nvSpPr>
          <p:cNvPr id="734271" name="Line 63"/>
          <p:cNvSpPr/>
          <p:nvPr/>
        </p:nvSpPr>
        <p:spPr>
          <a:xfrm>
            <a:off x="3578225" y="3082925"/>
            <a:ext cx="1588" cy="317500"/>
          </a:xfrm>
          <a:prstGeom prst="line">
            <a:avLst/>
          </a:prstGeom>
          <a:ln w="19050" cap="flat" cmpd="sng">
            <a:solidFill>
              <a:schemeClr val="tx1"/>
            </a:solidFill>
            <a:prstDash val="solid"/>
            <a:headEnd type="none" w="med" len="med"/>
            <a:tailEnd type="none" w="med" len="med"/>
          </a:ln>
        </p:spPr>
      </p:sp>
      <p:sp>
        <p:nvSpPr>
          <p:cNvPr id="734272" name="Line 64"/>
          <p:cNvSpPr/>
          <p:nvPr/>
        </p:nvSpPr>
        <p:spPr>
          <a:xfrm>
            <a:off x="3695700" y="3082925"/>
            <a:ext cx="1588" cy="317500"/>
          </a:xfrm>
          <a:prstGeom prst="line">
            <a:avLst/>
          </a:prstGeom>
          <a:ln w="19050" cap="flat" cmpd="sng">
            <a:solidFill>
              <a:schemeClr val="tx1"/>
            </a:solidFill>
            <a:prstDash val="solid"/>
            <a:headEnd type="none" w="med" len="med"/>
            <a:tailEnd type="none" w="med" len="med"/>
          </a:ln>
        </p:spPr>
      </p:sp>
      <p:sp>
        <p:nvSpPr>
          <p:cNvPr id="734273" name="Line 65"/>
          <p:cNvSpPr/>
          <p:nvPr/>
        </p:nvSpPr>
        <p:spPr>
          <a:xfrm>
            <a:off x="3813175" y="3082925"/>
            <a:ext cx="1588" cy="317500"/>
          </a:xfrm>
          <a:prstGeom prst="line">
            <a:avLst/>
          </a:prstGeom>
          <a:ln w="19050" cap="flat" cmpd="sng">
            <a:solidFill>
              <a:schemeClr val="tx1"/>
            </a:solidFill>
            <a:prstDash val="solid"/>
            <a:headEnd type="none" w="med" len="med"/>
            <a:tailEnd type="none" w="med" len="med"/>
          </a:ln>
        </p:spPr>
      </p:sp>
      <p:sp>
        <p:nvSpPr>
          <p:cNvPr id="734274" name="Line 66"/>
          <p:cNvSpPr/>
          <p:nvPr/>
        </p:nvSpPr>
        <p:spPr>
          <a:xfrm>
            <a:off x="3932238" y="3082925"/>
            <a:ext cx="1587" cy="317500"/>
          </a:xfrm>
          <a:prstGeom prst="line">
            <a:avLst/>
          </a:prstGeom>
          <a:ln w="19050" cap="flat" cmpd="sng">
            <a:solidFill>
              <a:schemeClr val="tx1"/>
            </a:solidFill>
            <a:prstDash val="solid"/>
            <a:headEnd type="none" w="med" len="med"/>
            <a:tailEnd type="none" w="med" len="med"/>
          </a:ln>
        </p:spPr>
      </p:sp>
      <p:sp>
        <p:nvSpPr>
          <p:cNvPr id="734275" name="Rectangle 67"/>
          <p:cNvSpPr/>
          <p:nvPr/>
        </p:nvSpPr>
        <p:spPr>
          <a:xfrm>
            <a:off x="4368800" y="3167063"/>
            <a:ext cx="349250" cy="61912"/>
          </a:xfrm>
          <a:prstGeom prst="rect">
            <a:avLst/>
          </a:prstGeom>
          <a:solidFill>
            <a:schemeClr val="tx1"/>
          </a:solidFill>
          <a:ln w="9525">
            <a:noFill/>
          </a:ln>
        </p:spPr>
        <p:txBody>
          <a:bodyPr wrap="none" anchor="ctr" anchorCtr="0"/>
          <a:p>
            <a:pPr eaLnBrk="1" hangingPunct="1">
              <a:spcBef>
                <a:spcPct val="20000"/>
              </a:spcBef>
              <a:buChar char="•"/>
            </a:pPr>
            <a:endParaRPr lang="zh-CN" altLang="en-US" dirty="0">
              <a:latin typeface="Times New Roman" panose="02020603050405020304" pitchFamily="18" charset="0"/>
            </a:endParaRPr>
          </a:p>
        </p:txBody>
      </p:sp>
      <p:pic>
        <p:nvPicPr>
          <p:cNvPr id="734276" name="Picture 68" descr="B_NH"/>
          <p:cNvPicPr>
            <a:picLocks noGrp="1" noChangeAspect="1"/>
          </p:cNvPicPr>
          <p:nvPr/>
        </p:nvPicPr>
        <p:blipFill>
          <a:blip r:embed="rId19">
            <a:clrChange>
              <a:clrFrom>
                <a:srgbClr val="FFFFFF"/>
              </a:clrFrom>
              <a:clrTo>
                <a:srgbClr val="FFFFFF">
                  <a:alpha val="0"/>
                </a:srgbClr>
              </a:clrTo>
            </a:clrChange>
          </a:blip>
          <a:stretch>
            <a:fillRect/>
          </a:stretch>
        </p:blipFill>
        <p:spPr>
          <a:xfrm>
            <a:off x="2814638" y="3082925"/>
            <a:ext cx="158750" cy="107950"/>
          </a:xfrm>
          <a:prstGeom prst="rect">
            <a:avLst/>
          </a:prstGeom>
          <a:noFill/>
          <a:ln w="9525">
            <a:noFill/>
          </a:ln>
        </p:spPr>
      </p:pic>
      <p:pic>
        <p:nvPicPr>
          <p:cNvPr id="734277" name="Picture 69" descr="B_NH"/>
          <p:cNvPicPr>
            <a:picLocks noGrp="1" noChangeAspect="1"/>
          </p:cNvPicPr>
          <p:nvPr/>
        </p:nvPicPr>
        <p:blipFill>
          <a:blip r:embed="rId19">
            <a:clrChange>
              <a:clrFrom>
                <a:srgbClr val="FFFFFF"/>
              </a:clrFrom>
              <a:clrTo>
                <a:srgbClr val="FFFFFF">
                  <a:alpha val="0"/>
                </a:srgbClr>
              </a:clrTo>
            </a:clrChange>
          </a:blip>
          <a:stretch>
            <a:fillRect/>
          </a:stretch>
        </p:blipFill>
        <p:spPr>
          <a:xfrm>
            <a:off x="3017838" y="3082925"/>
            <a:ext cx="158750" cy="107950"/>
          </a:xfrm>
          <a:prstGeom prst="rect">
            <a:avLst/>
          </a:prstGeom>
          <a:noFill/>
          <a:ln w="9525">
            <a:noFill/>
          </a:ln>
        </p:spPr>
      </p:pic>
      <p:pic>
        <p:nvPicPr>
          <p:cNvPr id="734278" name="Picture 70" descr="B_NH"/>
          <p:cNvPicPr>
            <a:picLocks noGrp="1" noChangeAspect="1"/>
          </p:cNvPicPr>
          <p:nvPr/>
        </p:nvPicPr>
        <p:blipFill>
          <a:blip r:embed="rId19">
            <a:clrChange>
              <a:clrFrom>
                <a:srgbClr val="FFFFFF"/>
              </a:clrFrom>
              <a:clrTo>
                <a:srgbClr val="FFFFFF">
                  <a:alpha val="0"/>
                </a:srgbClr>
              </a:clrTo>
            </a:clrChange>
          </a:blip>
          <a:stretch>
            <a:fillRect/>
          </a:stretch>
        </p:blipFill>
        <p:spPr>
          <a:xfrm>
            <a:off x="3211513" y="3082925"/>
            <a:ext cx="158750" cy="107950"/>
          </a:xfrm>
          <a:prstGeom prst="rect">
            <a:avLst/>
          </a:prstGeom>
          <a:noFill/>
          <a:ln w="9525">
            <a:noFill/>
          </a:ln>
        </p:spPr>
      </p:pic>
      <p:sp>
        <p:nvSpPr>
          <p:cNvPr id="734279" name="Rectangle 71"/>
          <p:cNvSpPr/>
          <p:nvPr/>
        </p:nvSpPr>
        <p:spPr>
          <a:xfrm>
            <a:off x="1287463" y="5070475"/>
            <a:ext cx="4271962" cy="915988"/>
          </a:xfrm>
          <a:prstGeom prst="rect">
            <a:avLst/>
          </a:prstGeom>
          <a:solidFill>
            <a:srgbClr val="9EB57D"/>
          </a:solidFill>
          <a:ln w="9525">
            <a:noFill/>
          </a:ln>
        </p:spPr>
        <p:txBody>
          <a:bodyPr/>
          <a:p>
            <a:pPr eaLnBrk="1" hangingPunct="1"/>
            <a:r>
              <a:rPr lang="en-US" altLang="zh-CN" sz="1800" b="0" dirty="0">
                <a:solidFill>
                  <a:schemeClr val="bg1"/>
                </a:solidFill>
                <a:latin typeface="Arial Black" panose="020B0A04020102020204" pitchFamily="34" charset="0"/>
              </a:rPr>
              <a:t>voice_slot 1 &lt;xpos: 190&gt;  </a:t>
            </a:r>
            <a:endParaRPr lang="en-US" altLang="zh-CN" sz="1800" b="0" dirty="0">
              <a:solidFill>
                <a:schemeClr val="bg1"/>
              </a:solidFill>
              <a:latin typeface="Arial Black" panose="020B0A04020102020204" pitchFamily="34" charset="0"/>
            </a:endParaRPr>
          </a:p>
          <a:p>
            <a:pPr eaLnBrk="1" hangingPunct="1"/>
            <a:r>
              <a:rPr lang="en-US" altLang="zh-CN" sz="1800" b="0" dirty="0">
                <a:solidFill>
                  <a:schemeClr val="bg1"/>
                </a:solidFill>
                <a:latin typeface="Arial Black" panose="020B0A04020102020204" pitchFamily="34" charset="0"/>
              </a:rPr>
              <a:t>length:96 ticks  notepitch:72  velocity: 64</a:t>
            </a:r>
            <a:endParaRPr lang="en-US" altLang="zh-CN" sz="1800" b="0" dirty="0">
              <a:solidFill>
                <a:schemeClr val="bg1"/>
              </a:solidFill>
              <a:latin typeface="Arial Black" panose="020B0A04020102020204" pitchFamily="34" charset="0"/>
            </a:endParaRPr>
          </a:p>
        </p:txBody>
      </p:sp>
      <p:pic>
        <p:nvPicPr>
          <p:cNvPr id="734280" name="Picture 72" descr="W_NH"/>
          <p:cNvPicPr>
            <a:picLocks noChangeAspect="1"/>
          </p:cNvPicPr>
          <p:nvPr/>
        </p:nvPicPr>
        <p:blipFill>
          <a:blip r:embed="rId16">
            <a:clrChange>
              <a:clrFrom>
                <a:srgbClr val="FFFFFF"/>
              </a:clrFrom>
              <a:clrTo>
                <a:srgbClr val="FFFFFF">
                  <a:alpha val="0"/>
                </a:srgbClr>
              </a:clrTo>
            </a:clrChange>
          </a:blip>
          <a:stretch>
            <a:fillRect/>
          </a:stretch>
        </p:blipFill>
        <p:spPr>
          <a:xfrm>
            <a:off x="2997200" y="3259138"/>
            <a:ext cx="147638" cy="106362"/>
          </a:xfrm>
          <a:prstGeom prst="rect">
            <a:avLst/>
          </a:prstGeom>
          <a:noFill/>
          <a:ln w="9525">
            <a:noFill/>
          </a:ln>
        </p:spPr>
      </p:pic>
      <p:pic>
        <p:nvPicPr>
          <p:cNvPr id="734281" name="Picture 73" descr="clef"/>
          <p:cNvPicPr>
            <a:picLocks noChangeAspect="1"/>
          </p:cNvPicPr>
          <p:nvPr/>
        </p:nvPicPr>
        <p:blipFill>
          <a:blip r:embed="rId17">
            <a:clrChange>
              <a:clrFrom>
                <a:srgbClr val="FFFFFF"/>
              </a:clrFrom>
              <a:clrTo>
                <a:srgbClr val="FFFFFF">
                  <a:alpha val="0"/>
                </a:srgbClr>
              </a:clrTo>
            </a:clrChange>
          </a:blip>
          <a:stretch>
            <a:fillRect/>
          </a:stretch>
        </p:blipFill>
        <p:spPr>
          <a:xfrm>
            <a:off x="2179638" y="2863850"/>
            <a:ext cx="296862" cy="611188"/>
          </a:xfrm>
          <a:prstGeom prst="rect">
            <a:avLst/>
          </a:prstGeom>
          <a:noFill/>
          <a:ln w="9525">
            <a:noFill/>
          </a:ln>
        </p:spPr>
      </p:pic>
      <p:pic>
        <p:nvPicPr>
          <p:cNvPr id="734282" name="Picture 74" descr="sharp"/>
          <p:cNvPicPr>
            <a:picLocks noGrp="1" noChangeAspect="1"/>
          </p:cNvPicPr>
          <p:nvPr/>
        </p:nvPicPr>
        <p:blipFill>
          <a:blip r:embed="rId18">
            <a:clrChange>
              <a:clrFrom>
                <a:srgbClr val="FFFFFF"/>
              </a:clrFrom>
              <a:clrTo>
                <a:srgbClr val="FFFFFF">
                  <a:alpha val="0"/>
                </a:srgbClr>
              </a:clrTo>
            </a:clrChange>
          </a:blip>
          <a:stretch>
            <a:fillRect/>
          </a:stretch>
        </p:blipFill>
        <p:spPr>
          <a:xfrm>
            <a:off x="5221288" y="3040063"/>
            <a:ext cx="125412" cy="298450"/>
          </a:xfrm>
          <a:prstGeom prst="rect">
            <a:avLst/>
          </a:prstGeom>
          <a:noFill/>
          <a:ln w="9525">
            <a:noFill/>
          </a:ln>
        </p:spPr>
      </p:pic>
      <p:sp>
        <p:nvSpPr>
          <p:cNvPr id="734283" name="Line 75"/>
          <p:cNvSpPr/>
          <p:nvPr/>
        </p:nvSpPr>
        <p:spPr>
          <a:xfrm>
            <a:off x="1412875" y="3033713"/>
            <a:ext cx="1588" cy="406400"/>
          </a:xfrm>
          <a:prstGeom prst="line">
            <a:avLst/>
          </a:prstGeom>
          <a:ln w="19050" cap="flat" cmpd="sng">
            <a:solidFill>
              <a:schemeClr val="tx1"/>
            </a:solidFill>
            <a:prstDash val="solid"/>
            <a:headEnd type="none" w="med" len="med"/>
            <a:tailEnd type="none" w="med" len="med"/>
          </a:ln>
        </p:spPr>
      </p:sp>
      <p:sp>
        <p:nvSpPr>
          <p:cNvPr id="734284" name="Line 76"/>
          <p:cNvSpPr/>
          <p:nvPr/>
        </p:nvSpPr>
        <p:spPr>
          <a:xfrm>
            <a:off x="1679575" y="3033713"/>
            <a:ext cx="1588" cy="406400"/>
          </a:xfrm>
          <a:prstGeom prst="line">
            <a:avLst/>
          </a:prstGeom>
          <a:ln w="19050" cap="flat" cmpd="sng">
            <a:solidFill>
              <a:schemeClr val="tx1"/>
            </a:solidFill>
            <a:prstDash val="solid"/>
            <a:headEnd type="none" w="med" len="med"/>
            <a:tailEnd type="none" w="med" len="med"/>
          </a:ln>
        </p:spPr>
      </p:sp>
      <p:sp>
        <p:nvSpPr>
          <p:cNvPr id="734285" name="Line 77"/>
          <p:cNvSpPr/>
          <p:nvPr/>
        </p:nvSpPr>
        <p:spPr>
          <a:xfrm>
            <a:off x="3578225" y="3078163"/>
            <a:ext cx="1588" cy="317500"/>
          </a:xfrm>
          <a:prstGeom prst="line">
            <a:avLst/>
          </a:prstGeom>
          <a:ln w="19050" cap="flat" cmpd="sng">
            <a:solidFill>
              <a:schemeClr val="tx1"/>
            </a:solidFill>
            <a:prstDash val="solid"/>
            <a:headEnd type="none" w="med" len="med"/>
            <a:tailEnd type="none" w="med" len="med"/>
          </a:ln>
        </p:spPr>
      </p:sp>
      <p:sp>
        <p:nvSpPr>
          <p:cNvPr id="734286" name="Line 78"/>
          <p:cNvSpPr/>
          <p:nvPr/>
        </p:nvSpPr>
        <p:spPr>
          <a:xfrm>
            <a:off x="3695700" y="3078163"/>
            <a:ext cx="1588" cy="317500"/>
          </a:xfrm>
          <a:prstGeom prst="line">
            <a:avLst/>
          </a:prstGeom>
          <a:ln w="19050" cap="flat" cmpd="sng">
            <a:solidFill>
              <a:schemeClr val="tx1"/>
            </a:solidFill>
            <a:prstDash val="solid"/>
            <a:headEnd type="none" w="med" len="med"/>
            <a:tailEnd type="none" w="med" len="med"/>
          </a:ln>
        </p:spPr>
      </p:sp>
      <p:sp>
        <p:nvSpPr>
          <p:cNvPr id="734287" name="Line 79"/>
          <p:cNvSpPr/>
          <p:nvPr/>
        </p:nvSpPr>
        <p:spPr>
          <a:xfrm>
            <a:off x="3813175" y="3078163"/>
            <a:ext cx="1588" cy="317500"/>
          </a:xfrm>
          <a:prstGeom prst="line">
            <a:avLst/>
          </a:prstGeom>
          <a:ln w="19050" cap="flat" cmpd="sng">
            <a:solidFill>
              <a:schemeClr val="tx1"/>
            </a:solidFill>
            <a:prstDash val="solid"/>
            <a:headEnd type="none" w="med" len="med"/>
            <a:tailEnd type="none" w="med" len="med"/>
          </a:ln>
        </p:spPr>
      </p:sp>
      <p:sp>
        <p:nvSpPr>
          <p:cNvPr id="734288" name="Line 80"/>
          <p:cNvSpPr/>
          <p:nvPr/>
        </p:nvSpPr>
        <p:spPr>
          <a:xfrm>
            <a:off x="3932238" y="3078163"/>
            <a:ext cx="1587" cy="317500"/>
          </a:xfrm>
          <a:prstGeom prst="line">
            <a:avLst/>
          </a:prstGeom>
          <a:ln w="19050" cap="flat" cmpd="sng">
            <a:solidFill>
              <a:schemeClr val="tx1"/>
            </a:solidFill>
            <a:prstDash val="solid"/>
            <a:headEnd type="none" w="med" len="med"/>
            <a:tailEnd type="none" w="med" len="med"/>
          </a:ln>
        </p:spPr>
      </p:sp>
      <p:sp>
        <p:nvSpPr>
          <p:cNvPr id="734289" name="Rectangle 81"/>
          <p:cNvSpPr/>
          <p:nvPr/>
        </p:nvSpPr>
        <p:spPr>
          <a:xfrm>
            <a:off x="4368800" y="3162300"/>
            <a:ext cx="349250" cy="61913"/>
          </a:xfrm>
          <a:prstGeom prst="rect">
            <a:avLst/>
          </a:prstGeom>
          <a:solidFill>
            <a:schemeClr val="tx1"/>
          </a:solidFill>
          <a:ln w="9525">
            <a:noFill/>
          </a:ln>
        </p:spPr>
        <p:txBody>
          <a:bodyPr wrap="none" anchor="ctr" anchorCtr="0"/>
          <a:p>
            <a:pPr eaLnBrk="1" hangingPunct="1">
              <a:spcBef>
                <a:spcPct val="20000"/>
              </a:spcBef>
              <a:buChar char="•"/>
            </a:pPr>
            <a:endParaRPr lang="zh-CN" altLang="en-US" dirty="0">
              <a:latin typeface="Times New Roman" panose="02020603050405020304" pitchFamily="18" charset="0"/>
            </a:endParaRPr>
          </a:p>
        </p:txBody>
      </p:sp>
      <p:pic>
        <p:nvPicPr>
          <p:cNvPr id="734290" name="Picture 82" descr="B_NH"/>
          <p:cNvPicPr>
            <a:picLocks noGrp="1" noChangeAspect="1"/>
          </p:cNvPicPr>
          <p:nvPr/>
        </p:nvPicPr>
        <p:blipFill>
          <a:blip r:embed="rId19">
            <a:clrChange>
              <a:clrFrom>
                <a:srgbClr val="FFFFFF"/>
              </a:clrFrom>
              <a:clrTo>
                <a:srgbClr val="FFFFFF">
                  <a:alpha val="0"/>
                </a:srgbClr>
              </a:clrTo>
            </a:clrChange>
          </a:blip>
          <a:stretch>
            <a:fillRect/>
          </a:stretch>
        </p:blipFill>
        <p:spPr>
          <a:xfrm>
            <a:off x="2814638" y="3078163"/>
            <a:ext cx="158750" cy="107950"/>
          </a:xfrm>
          <a:prstGeom prst="rect">
            <a:avLst/>
          </a:prstGeom>
          <a:noFill/>
          <a:ln w="9525">
            <a:noFill/>
          </a:ln>
        </p:spPr>
      </p:pic>
      <p:pic>
        <p:nvPicPr>
          <p:cNvPr id="734291" name="Picture 83" descr="B_NH"/>
          <p:cNvPicPr>
            <a:picLocks noGrp="1" noChangeAspect="1"/>
          </p:cNvPicPr>
          <p:nvPr/>
        </p:nvPicPr>
        <p:blipFill>
          <a:blip r:embed="rId19">
            <a:clrChange>
              <a:clrFrom>
                <a:srgbClr val="FFFFFF"/>
              </a:clrFrom>
              <a:clrTo>
                <a:srgbClr val="FFFFFF">
                  <a:alpha val="0"/>
                </a:srgbClr>
              </a:clrTo>
            </a:clrChange>
          </a:blip>
          <a:stretch>
            <a:fillRect/>
          </a:stretch>
        </p:blipFill>
        <p:spPr>
          <a:xfrm>
            <a:off x="3017838" y="3078163"/>
            <a:ext cx="158750" cy="107950"/>
          </a:xfrm>
          <a:prstGeom prst="rect">
            <a:avLst/>
          </a:prstGeom>
          <a:noFill/>
          <a:ln w="9525">
            <a:noFill/>
          </a:ln>
        </p:spPr>
      </p:pic>
      <p:pic>
        <p:nvPicPr>
          <p:cNvPr id="734292" name="Picture 84" descr="B_NH"/>
          <p:cNvPicPr>
            <a:picLocks noGrp="1" noChangeAspect="1"/>
          </p:cNvPicPr>
          <p:nvPr/>
        </p:nvPicPr>
        <p:blipFill>
          <a:blip r:embed="rId19">
            <a:clrChange>
              <a:clrFrom>
                <a:srgbClr val="FFFFFF"/>
              </a:clrFrom>
              <a:clrTo>
                <a:srgbClr val="FFFFFF">
                  <a:alpha val="0"/>
                </a:srgbClr>
              </a:clrTo>
            </a:clrChange>
          </a:blip>
          <a:stretch>
            <a:fillRect/>
          </a:stretch>
        </p:blipFill>
        <p:spPr>
          <a:xfrm>
            <a:off x="3211513" y="3078163"/>
            <a:ext cx="158750" cy="107950"/>
          </a:xfrm>
          <a:prstGeom prst="rect">
            <a:avLst/>
          </a:prstGeom>
          <a:noFill/>
          <a:ln w="9525">
            <a:noFill/>
          </a:ln>
        </p:spPr>
      </p:pic>
      <p:sp>
        <p:nvSpPr>
          <p:cNvPr id="734293" name="Rectangle 85"/>
          <p:cNvSpPr/>
          <p:nvPr/>
        </p:nvSpPr>
        <p:spPr>
          <a:xfrm>
            <a:off x="6432550" y="2114550"/>
            <a:ext cx="1804988" cy="549275"/>
          </a:xfrm>
          <a:prstGeom prst="rect">
            <a:avLst/>
          </a:prstGeom>
          <a:noFill/>
          <a:ln w="9525">
            <a:noFill/>
          </a:ln>
        </p:spPr>
        <p:txBody>
          <a:bodyPr wrap="none" anchor="ctr" anchorCtr="0">
            <a:spAutoFit/>
          </a:bodyPr>
          <a:p>
            <a:pPr eaLnBrk="1" hangingPunct="1"/>
            <a:r>
              <a:rPr lang="zh-CN" altLang="en-US" sz="2800" dirty="0">
                <a:solidFill>
                  <a:schemeClr val="hlink"/>
                </a:solidFill>
                <a:latin typeface="黑体" panose="02010609060101010101" pitchFamily="2" charset="-122"/>
                <a:ea typeface="黑体" panose="02010609060101010101" pitchFamily="2" charset="-122"/>
              </a:rPr>
              <a:t>五个步骤</a:t>
            </a:r>
            <a:r>
              <a:rPr lang="zh-CN" altLang="en-US" sz="3000" dirty="0">
                <a:solidFill>
                  <a:srgbClr val="996633"/>
                </a:solidFill>
                <a:latin typeface="黑体" panose="02010609060101010101" pitchFamily="2" charset="-122"/>
                <a:ea typeface="黑体" panose="02010609060101010101" pitchFamily="2" charset="-122"/>
              </a:rPr>
              <a:t> </a:t>
            </a:r>
            <a:endParaRPr lang="zh-CN" altLang="en-US" sz="3000" dirty="0">
              <a:solidFill>
                <a:srgbClr val="996633"/>
              </a:solidFill>
              <a:latin typeface="黑体" panose="02010609060101010101" pitchFamily="2" charset="-122"/>
              <a:ea typeface="黑体" panose="02010609060101010101" pitchFamily="2" charset="-122"/>
            </a:endParaRPr>
          </a:p>
        </p:txBody>
      </p:sp>
      <p:grpSp>
        <p:nvGrpSpPr>
          <p:cNvPr id="9" name="Group 86"/>
          <p:cNvGrpSpPr/>
          <p:nvPr/>
        </p:nvGrpSpPr>
        <p:grpSpPr>
          <a:xfrm>
            <a:off x="6007100" y="2046288"/>
            <a:ext cx="2703513" cy="3549650"/>
            <a:chOff x="3904" y="1289"/>
            <a:chExt cx="1703" cy="2236"/>
          </a:xfrm>
        </p:grpSpPr>
        <p:grpSp>
          <p:nvGrpSpPr>
            <p:cNvPr id="61500" name="Group 87"/>
            <p:cNvGrpSpPr/>
            <p:nvPr/>
          </p:nvGrpSpPr>
          <p:grpSpPr>
            <a:xfrm>
              <a:off x="4087" y="1800"/>
              <a:ext cx="1520" cy="329"/>
              <a:chOff x="4240" y="825"/>
              <a:chExt cx="1520" cy="329"/>
            </a:xfrm>
          </p:grpSpPr>
          <p:grpSp>
            <p:nvGrpSpPr>
              <p:cNvPr id="61515" name="Group 88"/>
              <p:cNvGrpSpPr/>
              <p:nvPr/>
            </p:nvGrpSpPr>
            <p:grpSpPr>
              <a:xfrm>
                <a:off x="4240" y="825"/>
                <a:ext cx="272" cy="327"/>
                <a:chOff x="930" y="1305"/>
                <a:chExt cx="272" cy="327"/>
              </a:xfrm>
            </p:grpSpPr>
            <p:sp>
              <p:nvSpPr>
                <p:cNvPr id="61517" name="Oval 89"/>
                <p:cNvSpPr/>
                <p:nvPr/>
              </p:nvSpPr>
              <p:spPr>
                <a:xfrm>
                  <a:off x="930" y="1341"/>
                  <a:ext cx="272" cy="272"/>
                </a:xfrm>
                <a:prstGeom prst="ellipse">
                  <a:avLst/>
                </a:prstGeom>
                <a:solidFill>
                  <a:srgbClr val="6867A5"/>
                </a:solidFill>
                <a:ln w="9525">
                  <a:noFill/>
                </a:ln>
              </p:spPr>
              <p:txBody>
                <a:bodyPr wrap="none" anchor="ctr" anchorCtr="0"/>
                <a:p>
                  <a:pPr eaLnBrk="1" hangingPunct="1">
                    <a:spcBef>
                      <a:spcPct val="20000"/>
                    </a:spcBef>
                    <a:buChar char="•"/>
                  </a:pPr>
                  <a:endParaRPr lang="zh-CN" altLang="en-US" dirty="0">
                    <a:latin typeface="Times New Roman" panose="02020603050405020304" pitchFamily="18" charset="0"/>
                  </a:endParaRPr>
                </a:p>
              </p:txBody>
            </p:sp>
            <p:sp>
              <p:nvSpPr>
                <p:cNvPr id="61518" name="Rectangle 90"/>
                <p:cNvSpPr/>
                <p:nvPr/>
              </p:nvSpPr>
              <p:spPr>
                <a:xfrm>
                  <a:off x="952" y="1305"/>
                  <a:ext cx="227" cy="327"/>
                </a:xfrm>
                <a:prstGeom prst="rect">
                  <a:avLst/>
                </a:prstGeom>
                <a:noFill/>
                <a:ln w="9525">
                  <a:noFill/>
                </a:ln>
              </p:spPr>
              <p:txBody>
                <a:bodyPr>
                  <a:spAutoFit/>
                </a:bodyPr>
                <a:p>
                  <a:pPr algn="ctr">
                    <a:spcBef>
                      <a:spcPct val="20000"/>
                    </a:spcBef>
                  </a:pPr>
                  <a:r>
                    <a:rPr lang="zh-CN" altLang="zh-CN" sz="2800" dirty="0">
                      <a:solidFill>
                        <a:schemeClr val="bg1"/>
                      </a:solidFill>
                      <a:latin typeface="Impact" panose="020B0806030902050204" pitchFamily="34" charset="0"/>
                    </a:rPr>
                    <a:t>1</a:t>
                  </a:r>
                  <a:endParaRPr lang="zh-CN" altLang="zh-CN" sz="2800" dirty="0">
                    <a:solidFill>
                      <a:schemeClr val="bg1"/>
                    </a:solidFill>
                    <a:latin typeface="Impact" panose="020B0806030902050204" pitchFamily="34" charset="0"/>
                  </a:endParaRPr>
                </a:p>
              </p:txBody>
            </p:sp>
          </p:grpSp>
          <p:sp>
            <p:nvSpPr>
              <p:cNvPr id="61516" name="Rectangle 91"/>
              <p:cNvSpPr/>
              <p:nvPr/>
            </p:nvSpPr>
            <p:spPr>
              <a:xfrm>
                <a:off x="4583" y="827"/>
                <a:ext cx="1177" cy="327"/>
              </a:xfrm>
              <a:prstGeom prst="rect">
                <a:avLst/>
              </a:prstGeom>
              <a:noFill/>
              <a:ln w="9525">
                <a:noFill/>
              </a:ln>
            </p:spPr>
            <p:txBody>
              <a:bodyPr anchor="ctr" anchorCtr="0">
                <a:spAutoFit/>
              </a:bodyPr>
              <a:p>
                <a:pPr>
                  <a:buClr>
                    <a:srgbClr val="3366CC"/>
                  </a:buClr>
                  <a:buFont typeface="Wingdings" panose="05000000000000000000" pitchFamily="2" charset="2"/>
                </a:pPr>
                <a:r>
                  <a:rPr lang="zh-CN" altLang="en-US" sz="2800" dirty="0">
                    <a:latin typeface="Tahoma" panose="020B0604030504040204" pitchFamily="34" charset="0"/>
                    <a:ea typeface="楷体_GB2312" pitchFamily="49" charset="-122"/>
                  </a:rPr>
                  <a:t>原语层</a:t>
                </a:r>
                <a:endParaRPr lang="zh-CN" altLang="en-US" sz="2800" dirty="0">
                  <a:latin typeface="Tahoma" panose="020B0604030504040204" pitchFamily="34" charset="0"/>
                  <a:ea typeface="楷体_GB2312" pitchFamily="49" charset="-122"/>
                </a:endParaRPr>
              </a:p>
            </p:txBody>
          </p:sp>
        </p:grpSp>
        <p:grpSp>
          <p:nvGrpSpPr>
            <p:cNvPr id="61501" name="Group 92"/>
            <p:cNvGrpSpPr/>
            <p:nvPr/>
          </p:nvGrpSpPr>
          <p:grpSpPr>
            <a:xfrm>
              <a:off x="4087" y="2449"/>
              <a:ext cx="1502" cy="333"/>
              <a:chOff x="4258" y="1667"/>
              <a:chExt cx="1502" cy="333"/>
            </a:xfrm>
          </p:grpSpPr>
          <p:grpSp>
            <p:nvGrpSpPr>
              <p:cNvPr id="61511" name="Group 93"/>
              <p:cNvGrpSpPr/>
              <p:nvPr/>
            </p:nvGrpSpPr>
            <p:grpSpPr>
              <a:xfrm>
                <a:off x="4258" y="1673"/>
                <a:ext cx="272" cy="327"/>
                <a:chOff x="930" y="1305"/>
                <a:chExt cx="272" cy="327"/>
              </a:xfrm>
            </p:grpSpPr>
            <p:sp>
              <p:nvSpPr>
                <p:cNvPr id="61513" name="Oval 94"/>
                <p:cNvSpPr/>
                <p:nvPr/>
              </p:nvSpPr>
              <p:spPr>
                <a:xfrm>
                  <a:off x="930" y="1341"/>
                  <a:ext cx="272" cy="272"/>
                </a:xfrm>
                <a:prstGeom prst="ellipse">
                  <a:avLst/>
                </a:prstGeom>
                <a:solidFill>
                  <a:srgbClr val="6867A5"/>
                </a:solidFill>
                <a:ln w="9525">
                  <a:noFill/>
                </a:ln>
              </p:spPr>
              <p:txBody>
                <a:bodyPr wrap="none" anchor="ctr" anchorCtr="0"/>
                <a:p>
                  <a:pPr eaLnBrk="1" hangingPunct="1">
                    <a:spcBef>
                      <a:spcPct val="20000"/>
                    </a:spcBef>
                    <a:buChar char="•"/>
                  </a:pPr>
                  <a:endParaRPr lang="zh-CN" altLang="en-US" dirty="0">
                    <a:latin typeface="Times New Roman" panose="02020603050405020304" pitchFamily="18" charset="0"/>
                  </a:endParaRPr>
                </a:p>
              </p:txBody>
            </p:sp>
            <p:sp>
              <p:nvSpPr>
                <p:cNvPr id="61514" name="Rectangle 95"/>
                <p:cNvSpPr/>
                <p:nvPr/>
              </p:nvSpPr>
              <p:spPr>
                <a:xfrm>
                  <a:off x="952" y="1305"/>
                  <a:ext cx="227" cy="327"/>
                </a:xfrm>
                <a:prstGeom prst="rect">
                  <a:avLst/>
                </a:prstGeom>
                <a:noFill/>
                <a:ln w="9525">
                  <a:noFill/>
                </a:ln>
              </p:spPr>
              <p:txBody>
                <a:bodyPr>
                  <a:spAutoFit/>
                </a:bodyPr>
                <a:p>
                  <a:pPr algn="ctr">
                    <a:spcBef>
                      <a:spcPct val="20000"/>
                    </a:spcBef>
                  </a:pPr>
                  <a:r>
                    <a:rPr lang="zh-CN" altLang="zh-CN" sz="2800" dirty="0">
                      <a:solidFill>
                        <a:schemeClr val="bg1"/>
                      </a:solidFill>
                      <a:latin typeface="Impact" panose="020B0806030902050204" pitchFamily="34" charset="0"/>
                    </a:rPr>
                    <a:t>2</a:t>
                  </a:r>
                  <a:endParaRPr lang="zh-CN" altLang="zh-CN" sz="2800" dirty="0">
                    <a:solidFill>
                      <a:schemeClr val="bg1"/>
                    </a:solidFill>
                    <a:latin typeface="Impact" panose="020B0806030902050204" pitchFamily="34" charset="0"/>
                  </a:endParaRPr>
                </a:p>
              </p:txBody>
            </p:sp>
          </p:grpSp>
          <p:sp>
            <p:nvSpPr>
              <p:cNvPr id="61512" name="Rectangle 96"/>
              <p:cNvSpPr/>
              <p:nvPr/>
            </p:nvSpPr>
            <p:spPr>
              <a:xfrm>
                <a:off x="4583" y="1667"/>
                <a:ext cx="1177" cy="327"/>
              </a:xfrm>
              <a:prstGeom prst="rect">
                <a:avLst/>
              </a:prstGeom>
              <a:noFill/>
              <a:ln w="9525">
                <a:noFill/>
              </a:ln>
            </p:spPr>
            <p:txBody>
              <a:bodyPr anchor="ctr" anchorCtr="0">
                <a:spAutoFit/>
              </a:bodyPr>
              <a:p>
                <a:pPr>
                  <a:buClr>
                    <a:srgbClr val="3366CC"/>
                  </a:buClr>
                  <a:buFont typeface="Wingdings" panose="05000000000000000000" pitchFamily="2" charset="2"/>
                </a:pPr>
                <a:r>
                  <a:rPr lang="zh-CN" altLang="en-US" sz="2800" dirty="0">
                    <a:latin typeface="Tahoma" panose="020B0604030504040204" pitchFamily="34" charset="0"/>
                    <a:ea typeface="楷体_GB2312" pitchFamily="49" charset="-122"/>
                  </a:rPr>
                  <a:t>句法层</a:t>
                </a:r>
                <a:endParaRPr lang="zh-CN" altLang="en-US" sz="2800" dirty="0">
                  <a:latin typeface="Tahoma" panose="020B0604030504040204" pitchFamily="34" charset="0"/>
                  <a:ea typeface="楷体_GB2312" pitchFamily="49" charset="-122"/>
                </a:endParaRPr>
              </a:p>
            </p:txBody>
          </p:sp>
        </p:grpSp>
        <p:grpSp>
          <p:nvGrpSpPr>
            <p:cNvPr id="61502" name="Group 97"/>
            <p:cNvGrpSpPr/>
            <p:nvPr/>
          </p:nvGrpSpPr>
          <p:grpSpPr>
            <a:xfrm>
              <a:off x="4087" y="3075"/>
              <a:ext cx="1502" cy="333"/>
              <a:chOff x="4154" y="3275"/>
              <a:chExt cx="1502" cy="333"/>
            </a:xfrm>
          </p:grpSpPr>
          <p:grpSp>
            <p:nvGrpSpPr>
              <p:cNvPr id="61507" name="Group 98"/>
              <p:cNvGrpSpPr/>
              <p:nvPr/>
            </p:nvGrpSpPr>
            <p:grpSpPr>
              <a:xfrm>
                <a:off x="4154" y="3281"/>
                <a:ext cx="272" cy="327"/>
                <a:chOff x="930" y="1305"/>
                <a:chExt cx="272" cy="327"/>
              </a:xfrm>
            </p:grpSpPr>
            <p:sp>
              <p:nvSpPr>
                <p:cNvPr id="61509" name="Oval 99"/>
                <p:cNvSpPr/>
                <p:nvPr/>
              </p:nvSpPr>
              <p:spPr>
                <a:xfrm>
                  <a:off x="930" y="1341"/>
                  <a:ext cx="272" cy="272"/>
                </a:xfrm>
                <a:prstGeom prst="ellipse">
                  <a:avLst/>
                </a:prstGeom>
                <a:solidFill>
                  <a:srgbClr val="6867A5"/>
                </a:solidFill>
                <a:ln w="9525">
                  <a:noFill/>
                </a:ln>
              </p:spPr>
              <p:txBody>
                <a:bodyPr wrap="none" anchor="ctr" anchorCtr="0"/>
                <a:p>
                  <a:pPr eaLnBrk="1" hangingPunct="1">
                    <a:spcBef>
                      <a:spcPct val="20000"/>
                    </a:spcBef>
                    <a:buChar char="•"/>
                  </a:pPr>
                  <a:endParaRPr lang="zh-CN" altLang="en-US" dirty="0">
                    <a:latin typeface="Times New Roman" panose="02020603050405020304" pitchFamily="18" charset="0"/>
                  </a:endParaRPr>
                </a:p>
              </p:txBody>
            </p:sp>
            <p:sp>
              <p:nvSpPr>
                <p:cNvPr id="61510" name="Rectangle 100"/>
                <p:cNvSpPr/>
                <p:nvPr/>
              </p:nvSpPr>
              <p:spPr>
                <a:xfrm>
                  <a:off x="952" y="1305"/>
                  <a:ext cx="227" cy="327"/>
                </a:xfrm>
                <a:prstGeom prst="rect">
                  <a:avLst/>
                </a:prstGeom>
                <a:noFill/>
                <a:ln w="9525">
                  <a:noFill/>
                </a:ln>
              </p:spPr>
              <p:txBody>
                <a:bodyPr>
                  <a:spAutoFit/>
                </a:bodyPr>
                <a:p>
                  <a:pPr algn="ctr">
                    <a:spcBef>
                      <a:spcPct val="20000"/>
                    </a:spcBef>
                  </a:pPr>
                  <a:r>
                    <a:rPr lang="en-US" altLang="zh-CN" sz="2800" dirty="0">
                      <a:solidFill>
                        <a:schemeClr val="bg1"/>
                      </a:solidFill>
                      <a:latin typeface="Impact" panose="020B0806030902050204" pitchFamily="34" charset="0"/>
                    </a:rPr>
                    <a:t>3</a:t>
                  </a:r>
                  <a:endParaRPr lang="zh-CN" altLang="zh-CN" sz="2800" dirty="0">
                    <a:solidFill>
                      <a:schemeClr val="bg1"/>
                    </a:solidFill>
                    <a:latin typeface="Impact" panose="020B0806030902050204" pitchFamily="34" charset="0"/>
                  </a:endParaRPr>
                </a:p>
              </p:txBody>
            </p:sp>
          </p:grpSp>
          <p:sp>
            <p:nvSpPr>
              <p:cNvPr id="61508" name="Rectangle 101"/>
              <p:cNvSpPr/>
              <p:nvPr/>
            </p:nvSpPr>
            <p:spPr>
              <a:xfrm>
                <a:off x="4479" y="3275"/>
                <a:ext cx="1177" cy="327"/>
              </a:xfrm>
              <a:prstGeom prst="rect">
                <a:avLst/>
              </a:prstGeom>
              <a:noFill/>
              <a:ln w="9525">
                <a:noFill/>
              </a:ln>
            </p:spPr>
            <p:txBody>
              <a:bodyPr anchor="ctr" anchorCtr="0">
                <a:spAutoFit/>
              </a:bodyPr>
              <a:p>
                <a:pPr>
                  <a:buClr>
                    <a:srgbClr val="3366CC"/>
                  </a:buClr>
                  <a:buFont typeface="Wingdings" panose="05000000000000000000" pitchFamily="2" charset="2"/>
                </a:pPr>
                <a:r>
                  <a:rPr lang="zh-CN" altLang="en-US" sz="2800" dirty="0">
                    <a:latin typeface="Tahoma" panose="020B0604030504040204" pitchFamily="34" charset="0"/>
                    <a:ea typeface="楷体_GB2312" pitchFamily="49" charset="-122"/>
                  </a:rPr>
                  <a:t>语义层</a:t>
                </a:r>
                <a:endParaRPr lang="zh-CN" altLang="en-US" sz="2800" dirty="0">
                  <a:latin typeface="Tahoma" panose="020B0604030504040204" pitchFamily="34" charset="0"/>
                  <a:ea typeface="楷体_GB2312" pitchFamily="49" charset="-122"/>
                </a:endParaRPr>
              </a:p>
            </p:txBody>
          </p:sp>
        </p:grpSp>
        <p:sp>
          <p:nvSpPr>
            <p:cNvPr id="61503" name="Rectangle 102"/>
            <p:cNvSpPr/>
            <p:nvPr/>
          </p:nvSpPr>
          <p:spPr>
            <a:xfrm>
              <a:off x="4061" y="1289"/>
              <a:ext cx="1271" cy="439"/>
            </a:xfrm>
            <a:prstGeom prst="rect">
              <a:avLst/>
            </a:prstGeom>
            <a:noFill/>
            <a:ln w="9525">
              <a:noFill/>
            </a:ln>
          </p:spPr>
          <p:txBody>
            <a:bodyPr wrap="none" anchor="ctr" anchorCtr="0"/>
            <a:p>
              <a:pPr algn="ctr" eaLnBrk="1" hangingPunct="1"/>
              <a:r>
                <a:rPr lang="zh-CN" altLang="en-US" sz="2800" dirty="0">
                  <a:solidFill>
                    <a:schemeClr val="hlink"/>
                  </a:solidFill>
                  <a:latin typeface="黑体" panose="02010609060101010101" pitchFamily="2" charset="-122"/>
                  <a:ea typeface="黑体" panose="02010609060101010101" pitchFamily="2" charset="-122"/>
                </a:rPr>
                <a:t>三个层次</a:t>
              </a:r>
              <a:endParaRPr lang="zh-CN" altLang="en-US" sz="2800" dirty="0">
                <a:solidFill>
                  <a:schemeClr val="hlink"/>
                </a:solidFill>
                <a:latin typeface="黑体" panose="02010609060101010101" pitchFamily="2" charset="-122"/>
                <a:ea typeface="黑体" panose="02010609060101010101" pitchFamily="2" charset="-122"/>
              </a:endParaRPr>
            </a:p>
          </p:txBody>
        </p:sp>
        <p:sp>
          <p:nvSpPr>
            <p:cNvPr id="61504" name="AutoShape 103"/>
            <p:cNvSpPr/>
            <p:nvPr/>
          </p:nvSpPr>
          <p:spPr>
            <a:xfrm>
              <a:off x="3904" y="2356"/>
              <a:ext cx="65" cy="539"/>
            </a:xfrm>
            <a:prstGeom prst="rightBrace">
              <a:avLst>
                <a:gd name="adj1" fmla="val 69102"/>
                <a:gd name="adj2" fmla="val 50000"/>
              </a:avLst>
            </a:prstGeom>
            <a:noFill/>
            <a:ln w="9525" cap="flat" cmpd="sng">
              <a:solidFill>
                <a:schemeClr val="tx1"/>
              </a:solidFill>
              <a:prstDash val="solid"/>
              <a:headEnd type="none" w="med" len="med"/>
              <a:tailEnd type="none" w="med" len="med"/>
            </a:ln>
          </p:spPr>
          <p:txBody>
            <a:bodyPr wrap="none" anchor="ctr" anchorCtr="0"/>
            <a:p>
              <a:pPr eaLnBrk="1" hangingPunct="1">
                <a:spcBef>
                  <a:spcPct val="20000"/>
                </a:spcBef>
                <a:buChar char="•"/>
              </a:pPr>
              <a:endParaRPr lang="zh-CN" altLang="en-US" dirty="0">
                <a:latin typeface="Times New Roman" panose="02020603050405020304" pitchFamily="18" charset="0"/>
              </a:endParaRPr>
            </a:p>
          </p:txBody>
        </p:sp>
        <p:sp>
          <p:nvSpPr>
            <p:cNvPr id="61505" name="AutoShape 104"/>
            <p:cNvSpPr/>
            <p:nvPr/>
          </p:nvSpPr>
          <p:spPr>
            <a:xfrm>
              <a:off x="3904" y="1703"/>
              <a:ext cx="65" cy="539"/>
            </a:xfrm>
            <a:prstGeom prst="rightBrace">
              <a:avLst>
                <a:gd name="adj1" fmla="val 69102"/>
                <a:gd name="adj2" fmla="val 50000"/>
              </a:avLst>
            </a:prstGeom>
            <a:noFill/>
            <a:ln w="9525" cap="flat" cmpd="sng">
              <a:solidFill>
                <a:schemeClr val="tx1"/>
              </a:solidFill>
              <a:prstDash val="solid"/>
              <a:headEnd type="none" w="med" len="med"/>
              <a:tailEnd type="none" w="med" len="med"/>
            </a:ln>
          </p:spPr>
          <p:txBody>
            <a:bodyPr wrap="none" anchor="ctr" anchorCtr="0"/>
            <a:p>
              <a:pPr eaLnBrk="1" hangingPunct="1">
                <a:spcBef>
                  <a:spcPct val="20000"/>
                </a:spcBef>
                <a:buChar char="•"/>
              </a:pPr>
              <a:endParaRPr lang="zh-CN" altLang="en-US" dirty="0">
                <a:latin typeface="Times New Roman" panose="02020603050405020304" pitchFamily="18" charset="0"/>
              </a:endParaRPr>
            </a:p>
          </p:txBody>
        </p:sp>
        <p:sp>
          <p:nvSpPr>
            <p:cNvPr id="61506" name="AutoShape 105"/>
            <p:cNvSpPr/>
            <p:nvPr/>
          </p:nvSpPr>
          <p:spPr>
            <a:xfrm>
              <a:off x="3904" y="2986"/>
              <a:ext cx="65" cy="539"/>
            </a:xfrm>
            <a:prstGeom prst="rightBrace">
              <a:avLst>
                <a:gd name="adj1" fmla="val 69102"/>
                <a:gd name="adj2" fmla="val 50000"/>
              </a:avLst>
            </a:prstGeom>
            <a:noFill/>
            <a:ln w="9525" cap="flat" cmpd="sng">
              <a:solidFill>
                <a:schemeClr val="tx1"/>
              </a:solidFill>
              <a:prstDash val="solid"/>
              <a:headEnd type="none" w="med" len="med"/>
              <a:tailEnd type="none" w="med" len="med"/>
            </a:ln>
          </p:spPr>
          <p:txBody>
            <a:bodyPr wrap="none" anchor="ctr" anchorCtr="0"/>
            <a:p>
              <a:pPr eaLnBrk="1" hangingPunct="1">
                <a:spcBef>
                  <a:spcPct val="20000"/>
                </a:spcBef>
                <a:buChar char="•"/>
              </a:pPr>
              <a:endParaRPr lang="zh-CN" altLang="en-US" dirty="0">
                <a:latin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mph" presetSubtype="7" grpId="0" nodeType="clickEffect">
                                  <p:stCondLst>
                                    <p:cond delay="0"/>
                                  </p:stCondLst>
                                  <p:endCondLst>
                                    <p:cond evt="onNext" delay="0">
                                      <p:tgtEl>
                                        <p:sldTgt/>
                                      </p:tgtEl>
                                    </p:cond>
                                  </p:endCondLst>
                                  <p:childTnLst>
                                    <p:set>
                                      <p:cBhvr override="childStyle">
                                        <p:cTn id="6" dur="indefinite"/>
                                        <p:tgtEl>
                                          <p:spTgt spid="734246"/>
                                        </p:tgtEl>
                                        <p:attrNameLst>
                                          <p:attrName>style.fontStyle</p:attrName>
                                        </p:attrNameLst>
                                      </p:cBhvr>
                                      <p:to>
                                        <p:strVal val="italic"/>
                                      </p:to>
                                    </p:set>
                                    <p:set>
                                      <p:cBhvr override="childStyle">
                                        <p:cTn id="7" dur="indefinite"/>
                                        <p:tgtEl>
                                          <p:spTgt spid="734246"/>
                                        </p:tgtEl>
                                        <p:attrNameLst>
                                          <p:attrName>style.fontWeight</p:attrName>
                                        </p:attrNameLst>
                                      </p:cBhvr>
                                      <p:to>
                                        <p:strVal val="bold"/>
                                      </p:to>
                                    </p:set>
                                    <p:set>
                                      <p:cBhvr override="childStyle">
                                        <p:cTn id="8" dur="indefinite"/>
                                        <p:tgtEl>
                                          <p:spTgt spid="734246"/>
                                        </p:tgtEl>
                                        <p:attrNameLst>
                                          <p:attrName>style.textDecorationUnderline</p:attrName>
                                        </p:attrNameLst>
                                      </p:cBhvr>
                                      <p:to>
                                        <p:strVal val="true"/>
                                      </p:to>
                                    </p:set>
                                  </p:childTnLst>
                                </p:cTn>
                              </p:par>
                              <p:par>
                                <p:cTn id="9" presetID="1" presetClass="entr" presetSubtype="0" fill="hold" grpId="0" nodeType="withEffect">
                                  <p:stCondLst>
                                    <p:cond delay="0"/>
                                  </p:stCondLst>
                                  <p:childTnLst>
                                    <p:set>
                                      <p:cBhvr>
                                        <p:cTn id="10" dur="1" fill="hold">
                                          <p:stCondLst>
                                            <p:cond delay="0"/>
                                          </p:stCondLst>
                                        </p:cTn>
                                        <p:tgtEl>
                                          <p:spTgt spid="7342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342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5" presetClass="emph" presetSubtype="7" grpId="0" nodeType="clickEffect">
                                  <p:stCondLst>
                                    <p:cond delay="0"/>
                                  </p:stCondLst>
                                  <p:childTnLst>
                                    <p:set>
                                      <p:cBhvr override="childStyle">
                                        <p:cTn id="16" dur="indefinite"/>
                                        <p:tgtEl>
                                          <p:spTgt spid="734247"/>
                                        </p:tgtEl>
                                        <p:attrNameLst>
                                          <p:attrName>style.fontStyle</p:attrName>
                                        </p:attrNameLst>
                                      </p:cBhvr>
                                      <p:to>
                                        <p:strVal val="italic"/>
                                      </p:to>
                                    </p:set>
                                    <p:set>
                                      <p:cBhvr override="childStyle">
                                        <p:cTn id="17" dur="indefinite"/>
                                        <p:tgtEl>
                                          <p:spTgt spid="734247"/>
                                        </p:tgtEl>
                                        <p:attrNameLst>
                                          <p:attrName>style.fontWeight</p:attrName>
                                        </p:attrNameLst>
                                      </p:cBhvr>
                                      <p:to>
                                        <p:strVal val="bold"/>
                                      </p:to>
                                    </p:set>
                                    <p:set>
                                      <p:cBhvr override="childStyle">
                                        <p:cTn id="18" dur="indefinite"/>
                                        <p:tgtEl>
                                          <p:spTgt spid="734247"/>
                                        </p:tgtEl>
                                        <p:attrNameLst>
                                          <p:attrName>style.textDecorationUnderline</p:attrName>
                                        </p:attrNameLst>
                                      </p:cBhvr>
                                      <p:to>
                                        <p:strVal val="true"/>
                                      </p:to>
                                    </p:set>
                                  </p:childTnLst>
                                </p:cTn>
                              </p:par>
                              <p:par>
                                <p:cTn id="19" presetID="22" presetClass="exit" presetSubtype="8" fill="hold" nodeType="withEffect">
                                  <p:stCondLst>
                                    <p:cond delay="0"/>
                                  </p:stCondLst>
                                  <p:childTnLst>
                                    <p:animEffect transition="out" filter="wipe(left)">
                                      <p:cBhvr>
                                        <p:cTn id="20" dur="1000"/>
                                        <p:tgtEl>
                                          <p:spTgt spid="734245"/>
                                        </p:tgtEl>
                                      </p:cBhvr>
                                    </p:animEffect>
                                    <p:set>
                                      <p:cBhvr>
                                        <p:cTn id="21" dur="1" fill="hold">
                                          <p:stCondLst>
                                            <p:cond delay="999"/>
                                          </p:stCondLst>
                                        </p:cTn>
                                        <p:tgtEl>
                                          <p:spTgt spid="734245"/>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734255"/>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734254"/>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73425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734253"/>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734256"/>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73425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734258"/>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734259"/>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734260"/>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734261"/>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734262"/>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734263"/>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734264"/>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5" presetClass="emph" presetSubtype="0" grpId="1" nodeType="clickEffect">
                                  <p:stCondLst>
                                    <p:cond delay="0"/>
                                  </p:stCondLst>
                                  <p:childTnLst>
                                    <p:set>
                                      <p:cBhvr override="childStyle">
                                        <p:cTn id="51" dur="indefinite"/>
                                        <p:tgtEl>
                                          <p:spTgt spid="734247"/>
                                        </p:tgtEl>
                                        <p:attrNameLst>
                                          <p:attrName>style.fontStyle</p:attrName>
                                        </p:attrNameLst>
                                      </p:cBhvr>
                                      <p:to>
                                        <p:strVal val="normal"/>
                                      </p:to>
                                    </p:set>
                                    <p:set>
                                      <p:cBhvr override="childStyle">
                                        <p:cTn id="52" dur="indefinite"/>
                                        <p:tgtEl>
                                          <p:spTgt spid="734247"/>
                                        </p:tgtEl>
                                        <p:attrNameLst>
                                          <p:attrName>style.fontWeight</p:attrName>
                                        </p:attrNameLst>
                                      </p:cBhvr>
                                      <p:to>
                                        <p:strVal val="normal"/>
                                      </p:to>
                                    </p:set>
                                    <p:set>
                                      <p:cBhvr override="childStyle">
                                        <p:cTn id="53" dur="indefinite"/>
                                        <p:tgtEl>
                                          <p:spTgt spid="734247"/>
                                        </p:tgtEl>
                                        <p:attrNameLst>
                                          <p:attrName>style.textDecorationUnderline</p:attrName>
                                        </p:attrNameLst>
                                      </p:cBhvr>
                                      <p:to>
                                        <p:strVal val="false"/>
                                      </p:to>
                                    </p:set>
                                  </p:childTnLst>
                                </p:cTn>
                              </p:par>
                              <p:par>
                                <p:cTn id="54" presetID="5" presetClass="emph" presetSubtype="7" nodeType="withEffect">
                                  <p:stCondLst>
                                    <p:cond delay="0"/>
                                  </p:stCondLst>
                                  <p:childTnLst>
                                    <p:set>
                                      <p:cBhvr override="childStyle">
                                        <p:cTn id="55" dur="indefinite"/>
                                        <p:tgtEl>
                                          <p:spTgt spid="734248"/>
                                        </p:tgtEl>
                                        <p:attrNameLst>
                                          <p:attrName>style.fontStyle</p:attrName>
                                        </p:attrNameLst>
                                      </p:cBhvr>
                                      <p:to>
                                        <p:strVal val="italic"/>
                                      </p:to>
                                    </p:set>
                                    <p:set>
                                      <p:cBhvr override="childStyle">
                                        <p:cTn id="56" dur="indefinite"/>
                                        <p:tgtEl>
                                          <p:spTgt spid="734248"/>
                                        </p:tgtEl>
                                        <p:attrNameLst>
                                          <p:attrName>style.fontWeight</p:attrName>
                                        </p:attrNameLst>
                                      </p:cBhvr>
                                      <p:to>
                                        <p:strVal val="bold"/>
                                      </p:to>
                                    </p:set>
                                    <p:set>
                                      <p:cBhvr override="childStyle">
                                        <p:cTn id="57" dur="indefinite"/>
                                        <p:tgtEl>
                                          <p:spTgt spid="734248"/>
                                        </p:tgtEl>
                                        <p:attrNameLst>
                                          <p:attrName>style.textDecorationUnderline</p:attrName>
                                        </p:attrNameLst>
                                      </p:cBhvr>
                                      <p:to>
                                        <p:strVal val="true"/>
                                      </p:to>
                                    </p:set>
                                  </p:childTnLst>
                                </p:cTn>
                              </p:par>
                              <p:par>
                                <p:cTn id="58" presetID="1" presetClass="entr" presetSubtype="0" fill="hold" nodeType="withEffect">
                                  <p:stCondLst>
                                    <p:cond delay="0"/>
                                  </p:stCondLst>
                                  <p:childTnLst>
                                    <p:set>
                                      <p:cBhvr>
                                        <p:cTn id="59" dur="1" fill="hold">
                                          <p:stCondLst>
                                            <p:cond delay="0"/>
                                          </p:stCondLst>
                                        </p:cTn>
                                        <p:tgtEl>
                                          <p:spTgt spid="7"/>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734244"/>
                                        </p:tgtEl>
                                        <p:attrNameLst>
                                          <p:attrName>style.visibility</p:attrName>
                                        </p:attrNameLst>
                                      </p:cBhvr>
                                      <p:to>
                                        <p:strVal val="hidden"/>
                                      </p:to>
                                    </p:set>
                                  </p:childTnLst>
                                </p:cTn>
                              </p:par>
                              <p:par>
                                <p:cTn id="64" presetID="42" presetClass="path" presetSubtype="0" accel="50000" decel="50000" fill="hold" nodeType="withEffect">
                                  <p:stCondLst>
                                    <p:cond delay="0"/>
                                  </p:stCondLst>
                                  <p:childTnLst>
                                    <p:animMotion origin="layout" path="M 5.55556E-7 -1.48148E-6 L 0.08038 0.09838 " pathEditMode="relative" rAng="0" ptsTypes="AA">
                                      <p:cBhvr>
                                        <p:cTn id="65" dur="2000" fill="hold"/>
                                        <p:tgtEl>
                                          <p:spTgt spid="734254"/>
                                        </p:tgtEl>
                                        <p:attrNameLst>
                                          <p:attrName>ppt_x</p:attrName>
                                          <p:attrName>ppt_y</p:attrName>
                                        </p:attrNameLst>
                                      </p:cBhvr>
                                      <p:rCtr x="4000" y="4900"/>
                                    </p:animMotion>
                                  </p:childTnLst>
                                </p:cTn>
                              </p:par>
                              <p:par>
                                <p:cTn id="66" presetID="42" presetClass="path" presetSubtype="0" accel="50000" decel="50000" fill="hold" nodeType="withEffect">
                                  <p:stCondLst>
                                    <p:cond delay="0"/>
                                  </p:stCondLst>
                                  <p:childTnLst>
                                    <p:animMotion origin="layout" path="M -3.05556E-6 2.96296E-6 L 0.37084 0.12731 " pathEditMode="relative" rAng="0" ptsTypes="AA">
                                      <p:cBhvr>
                                        <p:cTn id="67" dur="2000" fill="hold"/>
                                        <p:tgtEl>
                                          <p:spTgt spid="734252"/>
                                        </p:tgtEl>
                                        <p:attrNameLst>
                                          <p:attrName>ppt_x</p:attrName>
                                          <p:attrName>ppt_y</p:attrName>
                                        </p:attrNameLst>
                                      </p:cBhvr>
                                      <p:rCtr x="18500" y="6400"/>
                                    </p:animMotion>
                                  </p:childTnLst>
                                </p:cTn>
                              </p:par>
                              <p:par>
                                <p:cTn id="68" presetID="42" presetClass="path" presetSubtype="0" accel="50000" decel="50000" fill="hold" nodeType="withEffect">
                                  <p:stCondLst>
                                    <p:cond delay="0"/>
                                  </p:stCondLst>
                                  <p:childTnLst>
                                    <p:animMotion origin="layout" path="M 4.72222E-6 4.81481E-6 L -0.40764 0.10995 " pathEditMode="relative" rAng="0" ptsTypes="AA">
                                      <p:cBhvr>
                                        <p:cTn id="69" dur="2000" fill="hold"/>
                                        <p:tgtEl>
                                          <p:spTgt spid="734253"/>
                                        </p:tgtEl>
                                        <p:attrNameLst>
                                          <p:attrName>ppt_x</p:attrName>
                                          <p:attrName>ppt_y</p:attrName>
                                        </p:attrNameLst>
                                      </p:cBhvr>
                                      <p:rCtr x="-20400" y="5500"/>
                                    </p:animMotion>
                                  </p:childTnLst>
                                </p:cTn>
                              </p:par>
                              <p:par>
                                <p:cTn id="70" presetID="42" presetClass="path" presetSubtype="0" accel="50000" decel="50000" fill="hold" nodeType="withEffect">
                                  <p:stCondLst>
                                    <p:cond delay="0"/>
                                  </p:stCondLst>
                                  <p:childTnLst>
                                    <p:animMotion origin="layout" path="M 2.5E-6 3.33333E-6 L 0.01458 0.08865 " pathEditMode="relative" rAng="0" ptsTypes="AA">
                                      <p:cBhvr>
                                        <p:cTn id="71" dur="2000" fill="hold"/>
                                        <p:tgtEl>
                                          <p:spTgt spid="734256"/>
                                        </p:tgtEl>
                                        <p:attrNameLst>
                                          <p:attrName>ppt_x</p:attrName>
                                          <p:attrName>ppt_y</p:attrName>
                                        </p:attrNameLst>
                                      </p:cBhvr>
                                      <p:rCtr x="700" y="4400"/>
                                    </p:animMotion>
                                  </p:childTnLst>
                                </p:cTn>
                              </p:par>
                              <p:par>
                                <p:cTn id="72" presetID="42" presetClass="path" presetSubtype="0" accel="50000" decel="50000" fill="hold" nodeType="withEffect">
                                  <p:stCondLst>
                                    <p:cond delay="0"/>
                                  </p:stCondLst>
                                  <p:childTnLst>
                                    <p:animMotion origin="layout" path="M -2.77778E-7 -4.07407E-6 L -0.00087 0.08079 " pathEditMode="relative" rAng="0" ptsTypes="AA">
                                      <p:cBhvr>
                                        <p:cTn id="73" dur="2000" fill="hold"/>
                                        <p:tgtEl>
                                          <p:spTgt spid="734257"/>
                                        </p:tgtEl>
                                        <p:attrNameLst>
                                          <p:attrName>ppt_x</p:attrName>
                                          <p:attrName>ppt_y</p:attrName>
                                        </p:attrNameLst>
                                      </p:cBhvr>
                                      <p:rCtr x="-100" y="4000"/>
                                    </p:animMotion>
                                  </p:childTnLst>
                                </p:cTn>
                              </p:par>
                              <p:par>
                                <p:cTn id="74" presetID="42" presetClass="path" presetSubtype="0" accel="50000" decel="50000" fill="hold" nodeType="withEffect">
                                  <p:stCondLst>
                                    <p:cond delay="0"/>
                                  </p:stCondLst>
                                  <p:childTnLst>
                                    <p:animMotion origin="layout" path="M 4.16667E-6 2.22222E-6 L 0.06024 0.11759 " pathEditMode="relative" rAng="0" ptsTypes="AA">
                                      <p:cBhvr>
                                        <p:cTn id="75" dur="2000" fill="hold"/>
                                        <p:tgtEl>
                                          <p:spTgt spid="734258"/>
                                        </p:tgtEl>
                                        <p:attrNameLst>
                                          <p:attrName>ppt_x</p:attrName>
                                          <p:attrName>ppt_y</p:attrName>
                                        </p:attrNameLst>
                                      </p:cBhvr>
                                      <p:rCtr x="3000" y="5900"/>
                                    </p:animMotion>
                                  </p:childTnLst>
                                </p:cTn>
                              </p:par>
                              <p:par>
                                <p:cTn id="76" presetID="42" presetClass="path" presetSubtype="0" accel="50000" decel="50000" fill="hold" nodeType="withEffect">
                                  <p:stCondLst>
                                    <p:cond delay="0"/>
                                  </p:stCondLst>
                                  <p:childTnLst>
                                    <p:animMotion origin="layout" path="M -3.88889E-6 -3.7037E-6 L 0.08438 0.12223 " pathEditMode="relative" rAng="0" ptsTypes="AA">
                                      <p:cBhvr>
                                        <p:cTn id="77" dur="2000" fill="hold"/>
                                        <p:tgtEl>
                                          <p:spTgt spid="734259"/>
                                        </p:tgtEl>
                                        <p:attrNameLst>
                                          <p:attrName>ppt_x</p:attrName>
                                          <p:attrName>ppt_y</p:attrName>
                                        </p:attrNameLst>
                                      </p:cBhvr>
                                      <p:rCtr x="4200" y="6100"/>
                                    </p:animMotion>
                                  </p:childTnLst>
                                </p:cTn>
                              </p:par>
                              <p:par>
                                <p:cTn id="78" presetID="42" presetClass="path" presetSubtype="0" accel="50000" decel="50000" fill="hold" nodeType="withEffect">
                                  <p:stCondLst>
                                    <p:cond delay="0"/>
                                  </p:stCondLst>
                                  <p:childTnLst>
                                    <p:animMotion origin="layout" path="M -4.16667E-6 2.59259E-6 L 0.05 0.10625 " pathEditMode="relative" rAng="0" ptsTypes="AA">
                                      <p:cBhvr>
                                        <p:cTn id="79" dur="2000" fill="hold"/>
                                        <p:tgtEl>
                                          <p:spTgt spid="734260"/>
                                        </p:tgtEl>
                                        <p:attrNameLst>
                                          <p:attrName>ppt_x</p:attrName>
                                          <p:attrName>ppt_y</p:attrName>
                                        </p:attrNameLst>
                                      </p:cBhvr>
                                      <p:rCtr x="2500" y="5300"/>
                                    </p:animMotion>
                                  </p:childTnLst>
                                </p:cTn>
                              </p:par>
                              <p:par>
                                <p:cTn id="80" presetID="42" presetClass="path" presetSubtype="0" accel="50000" decel="50000" fill="hold" nodeType="withEffect">
                                  <p:stCondLst>
                                    <p:cond delay="0"/>
                                  </p:stCondLst>
                                  <p:childTnLst>
                                    <p:animMotion origin="layout" path="M 2.5E-6 1.85185E-6 L -0.01684 0.06921 " pathEditMode="relative" rAng="0" ptsTypes="AA">
                                      <p:cBhvr>
                                        <p:cTn id="81" dur="2000" fill="hold"/>
                                        <p:tgtEl>
                                          <p:spTgt spid="734261"/>
                                        </p:tgtEl>
                                        <p:attrNameLst>
                                          <p:attrName>ppt_x</p:attrName>
                                          <p:attrName>ppt_y</p:attrName>
                                        </p:attrNameLst>
                                      </p:cBhvr>
                                      <p:rCtr x="-900" y="3400"/>
                                    </p:animMotion>
                                  </p:childTnLst>
                                </p:cTn>
                              </p:par>
                              <p:par>
                                <p:cTn id="82" presetID="42" presetClass="path" presetSubtype="0" accel="50000" decel="50000" fill="hold" nodeType="withEffect">
                                  <p:stCondLst>
                                    <p:cond delay="0"/>
                                  </p:stCondLst>
                                  <p:childTnLst>
                                    <p:animMotion origin="layout" path="M 4.72222E-6 2.59259E-6 L -0.03698 0.10648 " pathEditMode="relative" rAng="0" ptsTypes="AA">
                                      <p:cBhvr>
                                        <p:cTn id="83" dur="2000" fill="hold"/>
                                        <p:tgtEl>
                                          <p:spTgt spid="734262"/>
                                        </p:tgtEl>
                                        <p:attrNameLst>
                                          <p:attrName>ppt_x</p:attrName>
                                          <p:attrName>ppt_y</p:attrName>
                                        </p:attrNameLst>
                                      </p:cBhvr>
                                      <p:rCtr x="-1900" y="5300"/>
                                    </p:animMotion>
                                  </p:childTnLst>
                                </p:cTn>
                              </p:par>
                              <p:par>
                                <p:cTn id="84" presetID="42" presetClass="path" presetSubtype="0" accel="50000" decel="50000" fill="hold" nodeType="withEffect">
                                  <p:stCondLst>
                                    <p:cond delay="0"/>
                                  </p:stCondLst>
                                  <p:childTnLst>
                                    <p:animMotion origin="layout" path="M 2.22222E-6 4.44444E-6 L -0.11337 0.09421 " pathEditMode="relative" rAng="0" ptsTypes="AA">
                                      <p:cBhvr>
                                        <p:cTn id="85" dur="2000" fill="hold"/>
                                        <p:tgtEl>
                                          <p:spTgt spid="734263"/>
                                        </p:tgtEl>
                                        <p:attrNameLst>
                                          <p:attrName>ppt_x</p:attrName>
                                          <p:attrName>ppt_y</p:attrName>
                                        </p:attrNameLst>
                                      </p:cBhvr>
                                      <p:rCtr x="-5700" y="4700"/>
                                    </p:animMotion>
                                  </p:childTnLst>
                                </p:cTn>
                              </p:par>
                              <p:par>
                                <p:cTn id="86" presetID="42" presetClass="path" presetSubtype="0" accel="50000" decel="50000" fill="hold" nodeType="withEffect">
                                  <p:stCondLst>
                                    <p:cond delay="0"/>
                                  </p:stCondLst>
                                  <p:childTnLst>
                                    <p:animMotion origin="layout" path="M 5.55556E-7 2.59259E-6 L 0.17083 0.13333 " pathEditMode="relative" rAng="0" ptsTypes="AA">
                                      <p:cBhvr>
                                        <p:cTn id="87" dur="2000" fill="hold"/>
                                        <p:tgtEl>
                                          <p:spTgt spid="734264"/>
                                        </p:tgtEl>
                                        <p:attrNameLst>
                                          <p:attrName>ppt_x</p:attrName>
                                          <p:attrName>ppt_y</p:attrName>
                                        </p:attrNameLst>
                                      </p:cBhvr>
                                      <p:rCtr x="8500" y="6700"/>
                                    </p:animMotion>
                                  </p:childTnLst>
                                </p:cTn>
                              </p:par>
                              <p:par>
                                <p:cTn id="88" presetID="42" presetClass="path" presetSubtype="0" accel="50000" decel="50000" fill="hold" nodeType="withEffect">
                                  <p:stCondLst>
                                    <p:cond delay="0"/>
                                  </p:stCondLst>
                                  <p:childTnLst>
                                    <p:animMotion origin="layout" path="M -3.05556E-6 -3.7037E-6 L -0.0033 0.10996 " pathEditMode="relative" rAng="0" ptsTypes="AA">
                                      <p:cBhvr>
                                        <p:cTn id="89" dur="2000" fill="hold"/>
                                        <p:tgtEl>
                                          <p:spTgt spid="734255"/>
                                        </p:tgtEl>
                                        <p:attrNameLst>
                                          <p:attrName>ppt_x</p:attrName>
                                          <p:attrName>ppt_y</p:attrName>
                                        </p:attrNameLst>
                                      </p:cBhvr>
                                      <p:rCtr x="-200" y="5500"/>
                                    </p:animMotion>
                                  </p:childTnLst>
                                </p:cTn>
                              </p:par>
                            </p:childTnLst>
                          </p:cTn>
                        </p:par>
                        <p:par>
                          <p:cTn id="90" fill="hold">
                            <p:stCondLst>
                              <p:cond delay="0"/>
                            </p:stCondLst>
                            <p:childTnLst>
                              <p:par>
                                <p:cTn id="91" presetID="10" presetClass="exit" presetSubtype="0" fill="hold" nodeType="afterEffect">
                                  <p:stCondLst>
                                    <p:cond delay="0"/>
                                  </p:stCondLst>
                                  <p:childTnLst>
                                    <p:animEffect transition="out" filter="fade">
                                      <p:cBhvr>
                                        <p:cTn id="92" dur="500"/>
                                        <p:tgtEl>
                                          <p:spTgt spid="734252"/>
                                        </p:tgtEl>
                                      </p:cBhvr>
                                    </p:animEffect>
                                    <p:set>
                                      <p:cBhvr>
                                        <p:cTn id="93" dur="1" fill="hold">
                                          <p:stCondLst>
                                            <p:cond delay="499"/>
                                          </p:stCondLst>
                                        </p:cTn>
                                        <p:tgtEl>
                                          <p:spTgt spid="734252"/>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500"/>
                                        <p:tgtEl>
                                          <p:spTgt spid="734253"/>
                                        </p:tgtEl>
                                      </p:cBhvr>
                                    </p:animEffect>
                                    <p:set>
                                      <p:cBhvr>
                                        <p:cTn id="96" dur="1" fill="hold">
                                          <p:stCondLst>
                                            <p:cond delay="499"/>
                                          </p:stCondLst>
                                        </p:cTn>
                                        <p:tgtEl>
                                          <p:spTgt spid="734253"/>
                                        </p:tgtEl>
                                        <p:attrNameLst>
                                          <p:attrName>style.visibility</p:attrName>
                                        </p:attrNameLst>
                                      </p:cBhvr>
                                      <p:to>
                                        <p:strVal val="hidden"/>
                                      </p:to>
                                    </p:set>
                                  </p:childTnLst>
                                </p:cTn>
                              </p:par>
                              <p:par>
                                <p:cTn id="97" presetID="10" presetClass="exit" presetSubtype="0" fill="hold" nodeType="withEffect">
                                  <p:stCondLst>
                                    <p:cond delay="0"/>
                                  </p:stCondLst>
                                  <p:childTnLst>
                                    <p:animEffect transition="out" filter="fade">
                                      <p:cBhvr>
                                        <p:cTn id="98" dur="500"/>
                                        <p:tgtEl>
                                          <p:spTgt spid="734254"/>
                                        </p:tgtEl>
                                      </p:cBhvr>
                                    </p:animEffect>
                                    <p:set>
                                      <p:cBhvr>
                                        <p:cTn id="99" dur="1" fill="hold">
                                          <p:stCondLst>
                                            <p:cond delay="499"/>
                                          </p:stCondLst>
                                        </p:cTn>
                                        <p:tgtEl>
                                          <p:spTgt spid="734254"/>
                                        </p:tgtEl>
                                        <p:attrNameLst>
                                          <p:attrName>style.visibility</p:attrName>
                                        </p:attrNameLst>
                                      </p:cBhvr>
                                      <p:to>
                                        <p:strVal val="hidden"/>
                                      </p:to>
                                    </p:set>
                                  </p:childTnLst>
                                </p:cTn>
                              </p:par>
                              <p:par>
                                <p:cTn id="100" presetID="10" presetClass="exit" presetSubtype="0" fill="hold" nodeType="withEffect">
                                  <p:stCondLst>
                                    <p:cond delay="0"/>
                                  </p:stCondLst>
                                  <p:childTnLst>
                                    <p:animEffect transition="out" filter="fade">
                                      <p:cBhvr>
                                        <p:cTn id="101" dur="500"/>
                                        <p:tgtEl>
                                          <p:spTgt spid="734255"/>
                                        </p:tgtEl>
                                      </p:cBhvr>
                                    </p:animEffect>
                                    <p:set>
                                      <p:cBhvr>
                                        <p:cTn id="102" dur="1" fill="hold">
                                          <p:stCondLst>
                                            <p:cond delay="499"/>
                                          </p:stCondLst>
                                        </p:cTn>
                                        <p:tgtEl>
                                          <p:spTgt spid="734255"/>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500"/>
                                        <p:tgtEl>
                                          <p:spTgt spid="734256"/>
                                        </p:tgtEl>
                                      </p:cBhvr>
                                    </p:animEffect>
                                    <p:set>
                                      <p:cBhvr>
                                        <p:cTn id="105" dur="1" fill="hold">
                                          <p:stCondLst>
                                            <p:cond delay="499"/>
                                          </p:stCondLst>
                                        </p:cTn>
                                        <p:tgtEl>
                                          <p:spTgt spid="734256"/>
                                        </p:tgtEl>
                                        <p:attrNameLst>
                                          <p:attrName>style.visibility</p:attrName>
                                        </p:attrNameLst>
                                      </p:cBhvr>
                                      <p:to>
                                        <p:strVal val="hidden"/>
                                      </p:to>
                                    </p:set>
                                  </p:childTnLst>
                                </p:cTn>
                              </p:par>
                              <p:par>
                                <p:cTn id="106" presetID="10" presetClass="exit" presetSubtype="0" fill="hold" nodeType="withEffect">
                                  <p:stCondLst>
                                    <p:cond delay="0"/>
                                  </p:stCondLst>
                                  <p:childTnLst>
                                    <p:animEffect transition="out" filter="fade">
                                      <p:cBhvr>
                                        <p:cTn id="107" dur="500"/>
                                        <p:tgtEl>
                                          <p:spTgt spid="734257"/>
                                        </p:tgtEl>
                                      </p:cBhvr>
                                    </p:animEffect>
                                    <p:set>
                                      <p:cBhvr>
                                        <p:cTn id="108" dur="1" fill="hold">
                                          <p:stCondLst>
                                            <p:cond delay="499"/>
                                          </p:stCondLst>
                                        </p:cTn>
                                        <p:tgtEl>
                                          <p:spTgt spid="734257"/>
                                        </p:tgtEl>
                                        <p:attrNameLst>
                                          <p:attrName>style.visibility</p:attrName>
                                        </p:attrNameLst>
                                      </p:cBhvr>
                                      <p:to>
                                        <p:strVal val="hidden"/>
                                      </p:to>
                                    </p:set>
                                  </p:childTnLst>
                                </p:cTn>
                              </p:par>
                              <p:par>
                                <p:cTn id="109" presetID="10" presetClass="exit" presetSubtype="0" fill="hold" nodeType="withEffect">
                                  <p:stCondLst>
                                    <p:cond delay="0"/>
                                  </p:stCondLst>
                                  <p:childTnLst>
                                    <p:animEffect transition="out" filter="fade">
                                      <p:cBhvr>
                                        <p:cTn id="110" dur="500"/>
                                        <p:tgtEl>
                                          <p:spTgt spid="734258"/>
                                        </p:tgtEl>
                                      </p:cBhvr>
                                    </p:animEffect>
                                    <p:set>
                                      <p:cBhvr>
                                        <p:cTn id="111" dur="1" fill="hold">
                                          <p:stCondLst>
                                            <p:cond delay="499"/>
                                          </p:stCondLst>
                                        </p:cTn>
                                        <p:tgtEl>
                                          <p:spTgt spid="734258"/>
                                        </p:tgtEl>
                                        <p:attrNameLst>
                                          <p:attrName>style.visibility</p:attrName>
                                        </p:attrNameLst>
                                      </p:cBhvr>
                                      <p:to>
                                        <p:strVal val="hidden"/>
                                      </p:to>
                                    </p:set>
                                  </p:childTnLst>
                                </p:cTn>
                              </p:par>
                              <p:par>
                                <p:cTn id="112" presetID="10" presetClass="exit" presetSubtype="0" fill="hold" nodeType="withEffect">
                                  <p:stCondLst>
                                    <p:cond delay="0"/>
                                  </p:stCondLst>
                                  <p:childTnLst>
                                    <p:animEffect transition="out" filter="fade">
                                      <p:cBhvr>
                                        <p:cTn id="113" dur="500"/>
                                        <p:tgtEl>
                                          <p:spTgt spid="734259"/>
                                        </p:tgtEl>
                                      </p:cBhvr>
                                    </p:animEffect>
                                    <p:set>
                                      <p:cBhvr>
                                        <p:cTn id="114" dur="1" fill="hold">
                                          <p:stCondLst>
                                            <p:cond delay="499"/>
                                          </p:stCondLst>
                                        </p:cTn>
                                        <p:tgtEl>
                                          <p:spTgt spid="734259"/>
                                        </p:tgtEl>
                                        <p:attrNameLst>
                                          <p:attrName>style.visibility</p:attrName>
                                        </p:attrNameLst>
                                      </p:cBhvr>
                                      <p:to>
                                        <p:strVal val="hidden"/>
                                      </p:to>
                                    </p:set>
                                  </p:childTnLst>
                                </p:cTn>
                              </p:par>
                              <p:par>
                                <p:cTn id="115" presetID="10" presetClass="exit" presetSubtype="0" fill="hold" nodeType="withEffect">
                                  <p:stCondLst>
                                    <p:cond delay="0"/>
                                  </p:stCondLst>
                                  <p:childTnLst>
                                    <p:animEffect transition="out" filter="fade">
                                      <p:cBhvr>
                                        <p:cTn id="116" dur="500"/>
                                        <p:tgtEl>
                                          <p:spTgt spid="734260"/>
                                        </p:tgtEl>
                                      </p:cBhvr>
                                    </p:animEffect>
                                    <p:set>
                                      <p:cBhvr>
                                        <p:cTn id="117" dur="1" fill="hold">
                                          <p:stCondLst>
                                            <p:cond delay="499"/>
                                          </p:stCondLst>
                                        </p:cTn>
                                        <p:tgtEl>
                                          <p:spTgt spid="734260"/>
                                        </p:tgtEl>
                                        <p:attrNameLst>
                                          <p:attrName>style.visibility</p:attrName>
                                        </p:attrNameLst>
                                      </p:cBhvr>
                                      <p:to>
                                        <p:strVal val="hidden"/>
                                      </p:to>
                                    </p:set>
                                  </p:childTnLst>
                                </p:cTn>
                              </p:par>
                              <p:par>
                                <p:cTn id="118" presetID="10" presetClass="exit" presetSubtype="0" fill="hold" nodeType="withEffect">
                                  <p:stCondLst>
                                    <p:cond delay="0"/>
                                  </p:stCondLst>
                                  <p:childTnLst>
                                    <p:animEffect transition="out" filter="fade">
                                      <p:cBhvr>
                                        <p:cTn id="119" dur="500"/>
                                        <p:tgtEl>
                                          <p:spTgt spid="734261"/>
                                        </p:tgtEl>
                                      </p:cBhvr>
                                    </p:animEffect>
                                    <p:set>
                                      <p:cBhvr>
                                        <p:cTn id="120" dur="1" fill="hold">
                                          <p:stCondLst>
                                            <p:cond delay="499"/>
                                          </p:stCondLst>
                                        </p:cTn>
                                        <p:tgtEl>
                                          <p:spTgt spid="734261"/>
                                        </p:tgtEl>
                                        <p:attrNameLst>
                                          <p:attrName>style.visibility</p:attrName>
                                        </p:attrNameLst>
                                      </p:cBhvr>
                                      <p:to>
                                        <p:strVal val="hidden"/>
                                      </p:to>
                                    </p:set>
                                  </p:childTnLst>
                                </p:cTn>
                              </p:par>
                              <p:par>
                                <p:cTn id="121" presetID="10" presetClass="exit" presetSubtype="0" fill="hold" nodeType="withEffect">
                                  <p:stCondLst>
                                    <p:cond delay="0"/>
                                  </p:stCondLst>
                                  <p:childTnLst>
                                    <p:animEffect transition="out" filter="fade">
                                      <p:cBhvr>
                                        <p:cTn id="122" dur="500"/>
                                        <p:tgtEl>
                                          <p:spTgt spid="734262"/>
                                        </p:tgtEl>
                                      </p:cBhvr>
                                    </p:animEffect>
                                    <p:set>
                                      <p:cBhvr>
                                        <p:cTn id="123" dur="1" fill="hold">
                                          <p:stCondLst>
                                            <p:cond delay="499"/>
                                          </p:stCondLst>
                                        </p:cTn>
                                        <p:tgtEl>
                                          <p:spTgt spid="734262"/>
                                        </p:tgtEl>
                                        <p:attrNameLst>
                                          <p:attrName>style.visibility</p:attrName>
                                        </p:attrNameLst>
                                      </p:cBhvr>
                                      <p:to>
                                        <p:strVal val="hidden"/>
                                      </p:to>
                                    </p:set>
                                  </p:childTnLst>
                                </p:cTn>
                              </p:par>
                              <p:par>
                                <p:cTn id="124" presetID="10" presetClass="exit" presetSubtype="0" fill="hold" nodeType="withEffect">
                                  <p:stCondLst>
                                    <p:cond delay="0"/>
                                  </p:stCondLst>
                                  <p:childTnLst>
                                    <p:animEffect transition="out" filter="fade">
                                      <p:cBhvr>
                                        <p:cTn id="125" dur="500"/>
                                        <p:tgtEl>
                                          <p:spTgt spid="734263"/>
                                        </p:tgtEl>
                                      </p:cBhvr>
                                    </p:animEffect>
                                    <p:set>
                                      <p:cBhvr>
                                        <p:cTn id="126" dur="1" fill="hold">
                                          <p:stCondLst>
                                            <p:cond delay="499"/>
                                          </p:stCondLst>
                                        </p:cTn>
                                        <p:tgtEl>
                                          <p:spTgt spid="734263"/>
                                        </p:tgtEl>
                                        <p:attrNameLst>
                                          <p:attrName>style.visibility</p:attrName>
                                        </p:attrNameLst>
                                      </p:cBhvr>
                                      <p:to>
                                        <p:strVal val="hidden"/>
                                      </p:to>
                                    </p:set>
                                  </p:childTnLst>
                                </p:cTn>
                              </p:par>
                              <p:par>
                                <p:cTn id="127" presetID="10" presetClass="exit" presetSubtype="0" fill="hold" nodeType="withEffect">
                                  <p:stCondLst>
                                    <p:cond delay="0"/>
                                  </p:stCondLst>
                                  <p:childTnLst>
                                    <p:animEffect transition="out" filter="fade">
                                      <p:cBhvr>
                                        <p:cTn id="128" dur="500"/>
                                        <p:tgtEl>
                                          <p:spTgt spid="734264"/>
                                        </p:tgtEl>
                                      </p:cBhvr>
                                    </p:animEffect>
                                    <p:set>
                                      <p:cBhvr>
                                        <p:cTn id="129" dur="1" fill="hold">
                                          <p:stCondLst>
                                            <p:cond delay="499"/>
                                          </p:stCondLst>
                                        </p:cTn>
                                        <p:tgtEl>
                                          <p:spTgt spid="734264"/>
                                        </p:tgtEl>
                                        <p:attrNameLst>
                                          <p:attrName>style.visibility</p:attrName>
                                        </p:attrNameLst>
                                      </p:cBhvr>
                                      <p:to>
                                        <p:strVal val="hidden"/>
                                      </p:to>
                                    </p:set>
                                  </p:childTnLst>
                                </p:cTn>
                              </p:par>
                              <p:par>
                                <p:cTn id="130" presetID="10" presetClass="entr" presetSubtype="0" fill="hold" nodeType="withEffect">
                                  <p:stCondLst>
                                    <p:cond delay="0"/>
                                  </p:stCondLst>
                                  <p:childTnLst>
                                    <p:set>
                                      <p:cBhvr>
                                        <p:cTn id="131" dur="1" fill="hold">
                                          <p:stCondLst>
                                            <p:cond delay="0"/>
                                          </p:stCondLst>
                                        </p:cTn>
                                        <p:tgtEl>
                                          <p:spTgt spid="734266"/>
                                        </p:tgtEl>
                                        <p:attrNameLst>
                                          <p:attrName>style.visibility</p:attrName>
                                        </p:attrNameLst>
                                      </p:cBhvr>
                                      <p:to>
                                        <p:strVal val="visible"/>
                                      </p:to>
                                    </p:set>
                                    <p:animEffect transition="in" filter="fade">
                                      <p:cBhvr>
                                        <p:cTn id="132" dur="500"/>
                                        <p:tgtEl>
                                          <p:spTgt spid="734266"/>
                                        </p:tgtEl>
                                      </p:cBhvr>
                                    </p:animEffect>
                                  </p:childTnLst>
                                </p:cTn>
                              </p:par>
                              <p:par>
                                <p:cTn id="133" presetID="10" presetClass="entr" presetSubtype="0" fill="hold" nodeType="withEffect">
                                  <p:stCondLst>
                                    <p:cond delay="0"/>
                                  </p:stCondLst>
                                  <p:childTnLst>
                                    <p:set>
                                      <p:cBhvr>
                                        <p:cTn id="134" dur="1" fill="hold">
                                          <p:stCondLst>
                                            <p:cond delay="0"/>
                                          </p:stCondLst>
                                        </p:cTn>
                                        <p:tgtEl>
                                          <p:spTgt spid="734267"/>
                                        </p:tgtEl>
                                        <p:attrNameLst>
                                          <p:attrName>style.visibility</p:attrName>
                                        </p:attrNameLst>
                                      </p:cBhvr>
                                      <p:to>
                                        <p:strVal val="visible"/>
                                      </p:to>
                                    </p:set>
                                    <p:animEffect transition="in" filter="fade">
                                      <p:cBhvr>
                                        <p:cTn id="135" dur="500"/>
                                        <p:tgtEl>
                                          <p:spTgt spid="734267"/>
                                        </p:tgtEl>
                                      </p:cBhvr>
                                    </p:animEffect>
                                  </p:childTnLst>
                                </p:cTn>
                              </p:par>
                              <p:par>
                                <p:cTn id="136" presetID="10" presetClass="entr" presetSubtype="0" fill="hold" nodeType="withEffect">
                                  <p:stCondLst>
                                    <p:cond delay="0"/>
                                  </p:stCondLst>
                                  <p:childTnLst>
                                    <p:set>
                                      <p:cBhvr>
                                        <p:cTn id="137" dur="1" fill="hold">
                                          <p:stCondLst>
                                            <p:cond delay="0"/>
                                          </p:stCondLst>
                                        </p:cTn>
                                        <p:tgtEl>
                                          <p:spTgt spid="734268"/>
                                        </p:tgtEl>
                                        <p:attrNameLst>
                                          <p:attrName>style.visibility</p:attrName>
                                        </p:attrNameLst>
                                      </p:cBhvr>
                                      <p:to>
                                        <p:strVal val="visible"/>
                                      </p:to>
                                    </p:set>
                                    <p:animEffect transition="in" filter="fade">
                                      <p:cBhvr>
                                        <p:cTn id="138" dur="500"/>
                                        <p:tgtEl>
                                          <p:spTgt spid="734268"/>
                                        </p:tgtEl>
                                      </p:cBhvr>
                                    </p:animEffect>
                                  </p:childTnLst>
                                </p:cTn>
                              </p:par>
                              <p:par>
                                <p:cTn id="139" presetID="10" presetClass="entr" presetSubtype="0" fill="hold" nodeType="withEffect">
                                  <p:stCondLst>
                                    <p:cond delay="0"/>
                                  </p:stCondLst>
                                  <p:childTnLst>
                                    <p:set>
                                      <p:cBhvr>
                                        <p:cTn id="140" dur="1" fill="hold">
                                          <p:stCondLst>
                                            <p:cond delay="0"/>
                                          </p:stCondLst>
                                        </p:cTn>
                                        <p:tgtEl>
                                          <p:spTgt spid="734269"/>
                                        </p:tgtEl>
                                        <p:attrNameLst>
                                          <p:attrName>style.visibility</p:attrName>
                                        </p:attrNameLst>
                                      </p:cBhvr>
                                      <p:to>
                                        <p:strVal val="visible"/>
                                      </p:to>
                                    </p:set>
                                    <p:animEffect transition="in" filter="fade">
                                      <p:cBhvr>
                                        <p:cTn id="141" dur="500"/>
                                        <p:tgtEl>
                                          <p:spTgt spid="734269"/>
                                        </p:tgtEl>
                                      </p:cBhvr>
                                    </p:animEffect>
                                  </p:childTnLst>
                                </p:cTn>
                              </p:par>
                              <p:par>
                                <p:cTn id="142" presetID="10" presetClass="entr" presetSubtype="0" fill="hold" nodeType="withEffect">
                                  <p:stCondLst>
                                    <p:cond delay="0"/>
                                  </p:stCondLst>
                                  <p:childTnLst>
                                    <p:set>
                                      <p:cBhvr>
                                        <p:cTn id="143" dur="1" fill="hold">
                                          <p:stCondLst>
                                            <p:cond delay="0"/>
                                          </p:stCondLst>
                                        </p:cTn>
                                        <p:tgtEl>
                                          <p:spTgt spid="734270"/>
                                        </p:tgtEl>
                                        <p:attrNameLst>
                                          <p:attrName>style.visibility</p:attrName>
                                        </p:attrNameLst>
                                      </p:cBhvr>
                                      <p:to>
                                        <p:strVal val="visible"/>
                                      </p:to>
                                    </p:set>
                                    <p:animEffect transition="in" filter="fade">
                                      <p:cBhvr>
                                        <p:cTn id="144" dur="500"/>
                                        <p:tgtEl>
                                          <p:spTgt spid="734270"/>
                                        </p:tgtEl>
                                      </p:cBhvr>
                                    </p:animEffect>
                                  </p:childTnLst>
                                </p:cTn>
                              </p:par>
                              <p:par>
                                <p:cTn id="145" presetID="10" presetClass="entr" presetSubtype="0" fill="hold" nodeType="withEffect">
                                  <p:stCondLst>
                                    <p:cond delay="0"/>
                                  </p:stCondLst>
                                  <p:childTnLst>
                                    <p:set>
                                      <p:cBhvr>
                                        <p:cTn id="146" dur="1" fill="hold">
                                          <p:stCondLst>
                                            <p:cond delay="0"/>
                                          </p:stCondLst>
                                        </p:cTn>
                                        <p:tgtEl>
                                          <p:spTgt spid="734271"/>
                                        </p:tgtEl>
                                        <p:attrNameLst>
                                          <p:attrName>style.visibility</p:attrName>
                                        </p:attrNameLst>
                                      </p:cBhvr>
                                      <p:to>
                                        <p:strVal val="visible"/>
                                      </p:to>
                                    </p:set>
                                    <p:animEffect transition="in" filter="fade">
                                      <p:cBhvr>
                                        <p:cTn id="147" dur="500"/>
                                        <p:tgtEl>
                                          <p:spTgt spid="734271"/>
                                        </p:tgtEl>
                                      </p:cBhvr>
                                    </p:animEffect>
                                  </p:childTnLst>
                                </p:cTn>
                              </p:par>
                              <p:par>
                                <p:cTn id="148" presetID="10" presetClass="entr" presetSubtype="0" fill="hold" nodeType="withEffect">
                                  <p:stCondLst>
                                    <p:cond delay="0"/>
                                  </p:stCondLst>
                                  <p:childTnLst>
                                    <p:set>
                                      <p:cBhvr>
                                        <p:cTn id="149" dur="1" fill="hold">
                                          <p:stCondLst>
                                            <p:cond delay="0"/>
                                          </p:stCondLst>
                                        </p:cTn>
                                        <p:tgtEl>
                                          <p:spTgt spid="734272"/>
                                        </p:tgtEl>
                                        <p:attrNameLst>
                                          <p:attrName>style.visibility</p:attrName>
                                        </p:attrNameLst>
                                      </p:cBhvr>
                                      <p:to>
                                        <p:strVal val="visible"/>
                                      </p:to>
                                    </p:set>
                                    <p:animEffect transition="in" filter="fade">
                                      <p:cBhvr>
                                        <p:cTn id="150" dur="500"/>
                                        <p:tgtEl>
                                          <p:spTgt spid="734272"/>
                                        </p:tgtEl>
                                      </p:cBhvr>
                                    </p:animEffect>
                                  </p:childTnLst>
                                </p:cTn>
                              </p:par>
                              <p:par>
                                <p:cTn id="151" presetID="10" presetClass="entr" presetSubtype="0" fill="hold" nodeType="withEffect">
                                  <p:stCondLst>
                                    <p:cond delay="0"/>
                                  </p:stCondLst>
                                  <p:childTnLst>
                                    <p:set>
                                      <p:cBhvr>
                                        <p:cTn id="152" dur="1" fill="hold">
                                          <p:stCondLst>
                                            <p:cond delay="0"/>
                                          </p:stCondLst>
                                        </p:cTn>
                                        <p:tgtEl>
                                          <p:spTgt spid="734273"/>
                                        </p:tgtEl>
                                        <p:attrNameLst>
                                          <p:attrName>style.visibility</p:attrName>
                                        </p:attrNameLst>
                                      </p:cBhvr>
                                      <p:to>
                                        <p:strVal val="visible"/>
                                      </p:to>
                                    </p:set>
                                    <p:animEffect transition="in" filter="fade">
                                      <p:cBhvr>
                                        <p:cTn id="153" dur="500"/>
                                        <p:tgtEl>
                                          <p:spTgt spid="734273"/>
                                        </p:tgtEl>
                                      </p:cBhvr>
                                    </p:animEffect>
                                  </p:childTnLst>
                                </p:cTn>
                              </p:par>
                              <p:par>
                                <p:cTn id="154" presetID="10" presetClass="entr" presetSubtype="0" fill="hold" nodeType="withEffect">
                                  <p:stCondLst>
                                    <p:cond delay="0"/>
                                  </p:stCondLst>
                                  <p:childTnLst>
                                    <p:set>
                                      <p:cBhvr>
                                        <p:cTn id="155" dur="1" fill="hold">
                                          <p:stCondLst>
                                            <p:cond delay="0"/>
                                          </p:stCondLst>
                                        </p:cTn>
                                        <p:tgtEl>
                                          <p:spTgt spid="734274"/>
                                        </p:tgtEl>
                                        <p:attrNameLst>
                                          <p:attrName>style.visibility</p:attrName>
                                        </p:attrNameLst>
                                      </p:cBhvr>
                                      <p:to>
                                        <p:strVal val="visible"/>
                                      </p:to>
                                    </p:set>
                                    <p:animEffect transition="in" filter="fade">
                                      <p:cBhvr>
                                        <p:cTn id="156" dur="500"/>
                                        <p:tgtEl>
                                          <p:spTgt spid="734274"/>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734275"/>
                                        </p:tgtEl>
                                        <p:attrNameLst>
                                          <p:attrName>style.visibility</p:attrName>
                                        </p:attrNameLst>
                                      </p:cBhvr>
                                      <p:to>
                                        <p:strVal val="visible"/>
                                      </p:to>
                                    </p:set>
                                    <p:animEffect transition="in" filter="fade">
                                      <p:cBhvr>
                                        <p:cTn id="159" dur="500"/>
                                        <p:tgtEl>
                                          <p:spTgt spid="734275"/>
                                        </p:tgtEl>
                                      </p:cBhvr>
                                    </p:animEffect>
                                  </p:childTnLst>
                                </p:cTn>
                              </p:par>
                              <p:par>
                                <p:cTn id="160" presetID="10" presetClass="entr" presetSubtype="0" fill="hold" nodeType="withEffect">
                                  <p:stCondLst>
                                    <p:cond delay="0"/>
                                  </p:stCondLst>
                                  <p:childTnLst>
                                    <p:set>
                                      <p:cBhvr>
                                        <p:cTn id="161" dur="1" fill="hold">
                                          <p:stCondLst>
                                            <p:cond delay="0"/>
                                          </p:stCondLst>
                                        </p:cTn>
                                        <p:tgtEl>
                                          <p:spTgt spid="734276"/>
                                        </p:tgtEl>
                                        <p:attrNameLst>
                                          <p:attrName>style.visibility</p:attrName>
                                        </p:attrNameLst>
                                      </p:cBhvr>
                                      <p:to>
                                        <p:strVal val="visible"/>
                                      </p:to>
                                    </p:set>
                                    <p:animEffect transition="in" filter="fade">
                                      <p:cBhvr>
                                        <p:cTn id="162" dur="500"/>
                                        <p:tgtEl>
                                          <p:spTgt spid="734276"/>
                                        </p:tgtEl>
                                      </p:cBhvr>
                                    </p:animEffect>
                                  </p:childTnLst>
                                </p:cTn>
                              </p:par>
                              <p:par>
                                <p:cTn id="163" presetID="10" presetClass="entr" presetSubtype="0" fill="hold" nodeType="withEffect">
                                  <p:stCondLst>
                                    <p:cond delay="0"/>
                                  </p:stCondLst>
                                  <p:childTnLst>
                                    <p:set>
                                      <p:cBhvr>
                                        <p:cTn id="164" dur="1" fill="hold">
                                          <p:stCondLst>
                                            <p:cond delay="0"/>
                                          </p:stCondLst>
                                        </p:cTn>
                                        <p:tgtEl>
                                          <p:spTgt spid="734277"/>
                                        </p:tgtEl>
                                        <p:attrNameLst>
                                          <p:attrName>style.visibility</p:attrName>
                                        </p:attrNameLst>
                                      </p:cBhvr>
                                      <p:to>
                                        <p:strVal val="visible"/>
                                      </p:to>
                                    </p:set>
                                    <p:animEffect transition="in" filter="fade">
                                      <p:cBhvr>
                                        <p:cTn id="165" dur="500"/>
                                        <p:tgtEl>
                                          <p:spTgt spid="734277"/>
                                        </p:tgtEl>
                                      </p:cBhvr>
                                    </p:animEffect>
                                  </p:childTnLst>
                                </p:cTn>
                              </p:par>
                              <p:par>
                                <p:cTn id="166" presetID="10" presetClass="entr" presetSubtype="0" fill="hold" nodeType="withEffect">
                                  <p:stCondLst>
                                    <p:cond delay="0"/>
                                  </p:stCondLst>
                                  <p:childTnLst>
                                    <p:set>
                                      <p:cBhvr>
                                        <p:cTn id="167" dur="1" fill="hold">
                                          <p:stCondLst>
                                            <p:cond delay="0"/>
                                          </p:stCondLst>
                                        </p:cTn>
                                        <p:tgtEl>
                                          <p:spTgt spid="734278"/>
                                        </p:tgtEl>
                                        <p:attrNameLst>
                                          <p:attrName>style.visibility</p:attrName>
                                        </p:attrNameLst>
                                      </p:cBhvr>
                                      <p:to>
                                        <p:strVal val="visible"/>
                                      </p:to>
                                    </p:set>
                                    <p:animEffect transition="in" filter="fade">
                                      <p:cBhvr>
                                        <p:cTn id="168" dur="500"/>
                                        <p:tgtEl>
                                          <p:spTgt spid="734278"/>
                                        </p:tgtEl>
                                      </p:cBhvr>
                                    </p:animEffect>
                                  </p:childTnLst>
                                </p:cTn>
                              </p:par>
                            </p:childTnLst>
                          </p:cTn>
                        </p:par>
                      </p:childTnLst>
                    </p:cTn>
                  </p:par>
                  <p:par>
                    <p:cTn id="169" fill="hold">
                      <p:stCondLst>
                        <p:cond delay="indefinite"/>
                      </p:stCondLst>
                      <p:childTnLst>
                        <p:par>
                          <p:cTn id="170" fill="hold">
                            <p:stCondLst>
                              <p:cond delay="0"/>
                            </p:stCondLst>
                            <p:childTnLst>
                              <p:par>
                                <p:cTn id="171" presetID="5" presetClass="emph" presetSubtype="0" nodeType="clickEffect">
                                  <p:stCondLst>
                                    <p:cond delay="0"/>
                                  </p:stCondLst>
                                  <p:childTnLst>
                                    <p:set>
                                      <p:cBhvr override="childStyle">
                                        <p:cTn id="172" dur="indefinite"/>
                                        <p:tgtEl>
                                          <p:spTgt spid="734248"/>
                                        </p:tgtEl>
                                        <p:attrNameLst>
                                          <p:attrName>style.fontStyle</p:attrName>
                                        </p:attrNameLst>
                                      </p:cBhvr>
                                      <p:to>
                                        <p:strVal val="normal"/>
                                      </p:to>
                                    </p:set>
                                    <p:set>
                                      <p:cBhvr override="childStyle">
                                        <p:cTn id="173" dur="indefinite"/>
                                        <p:tgtEl>
                                          <p:spTgt spid="734248"/>
                                        </p:tgtEl>
                                        <p:attrNameLst>
                                          <p:attrName>style.fontWeight</p:attrName>
                                        </p:attrNameLst>
                                      </p:cBhvr>
                                      <p:to>
                                        <p:strVal val="normal"/>
                                      </p:to>
                                    </p:set>
                                    <p:set>
                                      <p:cBhvr override="childStyle">
                                        <p:cTn id="174" dur="indefinite"/>
                                        <p:tgtEl>
                                          <p:spTgt spid="734248"/>
                                        </p:tgtEl>
                                        <p:attrNameLst>
                                          <p:attrName>style.textDecorationUnderline</p:attrName>
                                        </p:attrNameLst>
                                      </p:cBhvr>
                                      <p:to>
                                        <p:strVal val="false"/>
                                      </p:to>
                                    </p:set>
                                  </p:childTnLst>
                                </p:cTn>
                              </p:par>
                              <p:par>
                                <p:cTn id="175" presetID="5" presetClass="emph" presetSubtype="7" grpId="0" nodeType="withEffect">
                                  <p:stCondLst>
                                    <p:cond delay="0"/>
                                  </p:stCondLst>
                                  <p:childTnLst>
                                    <p:set>
                                      <p:cBhvr override="childStyle">
                                        <p:cTn id="176" dur="indefinite"/>
                                        <p:tgtEl>
                                          <p:spTgt spid="734249"/>
                                        </p:tgtEl>
                                        <p:attrNameLst>
                                          <p:attrName>style.fontStyle</p:attrName>
                                        </p:attrNameLst>
                                      </p:cBhvr>
                                      <p:to>
                                        <p:strVal val="italic"/>
                                      </p:to>
                                    </p:set>
                                    <p:set>
                                      <p:cBhvr override="childStyle">
                                        <p:cTn id="177" dur="indefinite"/>
                                        <p:tgtEl>
                                          <p:spTgt spid="734249"/>
                                        </p:tgtEl>
                                        <p:attrNameLst>
                                          <p:attrName>style.fontWeight</p:attrName>
                                        </p:attrNameLst>
                                      </p:cBhvr>
                                      <p:to>
                                        <p:strVal val="bold"/>
                                      </p:to>
                                    </p:set>
                                    <p:set>
                                      <p:cBhvr override="childStyle">
                                        <p:cTn id="178" dur="indefinite"/>
                                        <p:tgtEl>
                                          <p:spTgt spid="734249"/>
                                        </p:tgtEl>
                                        <p:attrNameLst>
                                          <p:attrName>style.textDecorationUnderline</p:attrName>
                                        </p:attrNameLst>
                                      </p:cBhvr>
                                      <p:to>
                                        <p:strVal val="true"/>
                                      </p:to>
                                    </p:set>
                                  </p:childTnLst>
                                </p:cTn>
                              </p:par>
                              <p:par>
                                <p:cTn id="179" presetID="1" presetClass="exit" presetSubtype="0" fill="hold" nodeType="withEffect">
                                  <p:stCondLst>
                                    <p:cond delay="0"/>
                                  </p:stCondLst>
                                  <p:childTnLst>
                                    <p:set>
                                      <p:cBhvr>
                                        <p:cTn id="180" dur="1" fill="hold">
                                          <p:stCondLst>
                                            <p:cond delay="0"/>
                                          </p:stCondLst>
                                        </p:cTn>
                                        <p:tgtEl>
                                          <p:spTgt spid="7"/>
                                        </p:tgtEl>
                                        <p:attrNameLst>
                                          <p:attrName>style.visibility</p:attrName>
                                        </p:attrNameLst>
                                      </p:cBhvr>
                                      <p:to>
                                        <p:strVal val="hidden"/>
                                      </p:to>
                                    </p:set>
                                  </p:childTnLst>
                                </p:cTn>
                              </p:par>
                              <p:par>
                                <p:cTn id="181" presetID="42" presetClass="path" presetSubtype="0" accel="50000" decel="50000" fill="hold" nodeType="withEffect">
                                  <p:stCondLst>
                                    <p:cond delay="0"/>
                                  </p:stCondLst>
                                  <p:childTnLst>
                                    <p:animMotion origin="layout" path="M 5.E-6 -4.81481E-6 L 0.11216 0.21945 " pathEditMode="relative" rAng="0" ptsTypes="AA">
                                      <p:cBhvr>
                                        <p:cTn id="182" dur="2000" fill="hold"/>
                                        <p:tgtEl>
                                          <p:spTgt spid="734266"/>
                                        </p:tgtEl>
                                        <p:attrNameLst>
                                          <p:attrName>ppt_x</p:attrName>
                                          <p:attrName>ppt_y</p:attrName>
                                        </p:attrNameLst>
                                      </p:cBhvr>
                                      <p:rCtr x="5600" y="11000"/>
                                    </p:animMotion>
                                  </p:childTnLst>
                                </p:cTn>
                              </p:par>
                              <p:par>
                                <p:cTn id="183" presetID="42" presetClass="path" presetSubtype="0" accel="50000" decel="50000" fill="hold" nodeType="withEffect">
                                  <p:stCondLst>
                                    <p:cond delay="0"/>
                                  </p:stCondLst>
                                  <p:childTnLst>
                                    <p:animMotion origin="layout" path="M 0.00104 0.00046 L 0.02847 0.21273 " pathEditMode="relative" rAng="0" ptsTypes="AA">
                                      <p:cBhvr>
                                        <p:cTn id="184" dur="2000" fill="hold"/>
                                        <p:tgtEl>
                                          <p:spTgt spid="734267"/>
                                        </p:tgtEl>
                                        <p:attrNameLst>
                                          <p:attrName>ppt_x</p:attrName>
                                          <p:attrName>ppt_y</p:attrName>
                                        </p:attrNameLst>
                                      </p:cBhvr>
                                      <p:rCtr x="1400" y="10600"/>
                                    </p:animMotion>
                                  </p:childTnLst>
                                </p:cTn>
                              </p:par>
                              <p:par>
                                <p:cTn id="185" presetID="42" presetClass="path" presetSubtype="0" accel="50000" decel="50000" fill="hold" nodeType="withEffect">
                                  <p:stCondLst>
                                    <p:cond delay="0"/>
                                  </p:stCondLst>
                                  <p:childTnLst>
                                    <p:animMotion origin="layout" path="M -0.00035 0.0007 L -0.26875 0.17639 " pathEditMode="relative" rAng="0" ptsTypes="AA">
                                      <p:cBhvr>
                                        <p:cTn id="186" dur="2000" fill="hold"/>
                                        <p:tgtEl>
                                          <p:spTgt spid="734268"/>
                                        </p:tgtEl>
                                        <p:attrNameLst>
                                          <p:attrName>ppt_x</p:attrName>
                                          <p:attrName>ppt_y</p:attrName>
                                        </p:attrNameLst>
                                      </p:cBhvr>
                                      <p:rCtr x="-13400" y="8800"/>
                                    </p:animMotion>
                                  </p:childTnLst>
                                </p:cTn>
                              </p:par>
                              <p:par>
                                <p:cTn id="187" presetID="42" presetClass="path" presetSubtype="0" accel="50000" decel="50000" fill="hold" nodeType="withEffect">
                                  <p:stCondLst>
                                    <p:cond delay="0"/>
                                  </p:stCondLst>
                                  <p:childTnLst>
                                    <p:animMotion origin="layout" path="M -3.05556E-6 1.48148E-6 L 0.1 0.20231 " pathEditMode="relative" rAng="0" ptsTypes="AA">
                                      <p:cBhvr>
                                        <p:cTn id="188" dur="2000" fill="hold"/>
                                        <p:tgtEl>
                                          <p:spTgt spid="734269"/>
                                        </p:tgtEl>
                                        <p:attrNameLst>
                                          <p:attrName>ppt_x</p:attrName>
                                          <p:attrName>ppt_y</p:attrName>
                                        </p:attrNameLst>
                                      </p:cBhvr>
                                      <p:rCtr x="5000" y="10100"/>
                                    </p:animMotion>
                                  </p:childTnLst>
                                </p:cTn>
                              </p:par>
                              <p:par>
                                <p:cTn id="189" presetID="42" presetClass="path" presetSubtype="0" accel="50000" decel="50000" fill="hold" nodeType="withEffect">
                                  <p:stCondLst>
                                    <p:cond delay="0"/>
                                  </p:stCondLst>
                                  <p:childTnLst>
                                    <p:animMotion origin="layout" path="M 3.61111E-6 -0.00046 L 0.30486 0.20232 " pathEditMode="relative" rAng="0" ptsTypes="AA">
                                      <p:cBhvr>
                                        <p:cTn id="190" dur="2000" fill="hold"/>
                                        <p:tgtEl>
                                          <p:spTgt spid="734270"/>
                                        </p:tgtEl>
                                        <p:attrNameLst>
                                          <p:attrName>ppt_x</p:attrName>
                                          <p:attrName>ppt_y</p:attrName>
                                        </p:attrNameLst>
                                      </p:cBhvr>
                                      <p:rCtr x="15200" y="10100"/>
                                    </p:animMotion>
                                  </p:childTnLst>
                                </p:cTn>
                              </p:par>
                              <p:par>
                                <p:cTn id="191" presetID="42" presetClass="path" presetSubtype="0" accel="50000" decel="50000" fill="hold" nodeType="withEffect">
                                  <p:stCondLst>
                                    <p:cond delay="0"/>
                                  </p:stCondLst>
                                  <p:childTnLst>
                                    <p:animMotion origin="layout" path="M 1.11111E-6 -3.7037E-7 L -0.0566 0.18079 " pathEditMode="relative" rAng="0" ptsTypes="AA">
                                      <p:cBhvr>
                                        <p:cTn id="192" dur="2000" fill="hold"/>
                                        <p:tgtEl>
                                          <p:spTgt spid="734271"/>
                                        </p:tgtEl>
                                        <p:attrNameLst>
                                          <p:attrName>ppt_x</p:attrName>
                                          <p:attrName>ppt_y</p:attrName>
                                        </p:attrNameLst>
                                      </p:cBhvr>
                                      <p:rCtr x="-2800" y="9000"/>
                                    </p:animMotion>
                                  </p:childTnLst>
                                </p:cTn>
                              </p:par>
                              <p:par>
                                <p:cTn id="193" presetID="42" presetClass="path" presetSubtype="0" accel="50000" decel="50000" fill="hold" nodeType="withEffect">
                                  <p:stCondLst>
                                    <p:cond delay="0"/>
                                  </p:stCondLst>
                                  <p:childTnLst>
                                    <p:animMotion origin="layout" path="M -0.00017 -0.00023 L -0.03975 0.18982 " pathEditMode="relative" rAng="0" ptsTypes="AA">
                                      <p:cBhvr>
                                        <p:cTn id="194" dur="2000" fill="hold"/>
                                        <p:tgtEl>
                                          <p:spTgt spid="734272"/>
                                        </p:tgtEl>
                                        <p:attrNameLst>
                                          <p:attrName>ppt_x</p:attrName>
                                          <p:attrName>ppt_y</p:attrName>
                                        </p:attrNameLst>
                                      </p:cBhvr>
                                      <p:rCtr x="-2000" y="9500"/>
                                    </p:animMotion>
                                  </p:childTnLst>
                                </p:cTn>
                              </p:par>
                              <p:par>
                                <p:cTn id="195" presetID="42" presetClass="path" presetSubtype="0" accel="50000" decel="50000" fill="hold" nodeType="withEffect">
                                  <p:stCondLst>
                                    <p:cond delay="0"/>
                                  </p:stCondLst>
                                  <p:childTnLst>
                                    <p:animMotion origin="layout" path="M 1.11111E-6 -3.7037E-7 L -0.02222 0.2044 " pathEditMode="relative" rAng="0" ptsTypes="AA">
                                      <p:cBhvr>
                                        <p:cTn id="196" dur="2000" fill="hold"/>
                                        <p:tgtEl>
                                          <p:spTgt spid="734273"/>
                                        </p:tgtEl>
                                        <p:attrNameLst>
                                          <p:attrName>ppt_x</p:attrName>
                                          <p:attrName>ppt_y</p:attrName>
                                        </p:attrNameLst>
                                      </p:cBhvr>
                                      <p:rCtr x="-1100" y="10200"/>
                                    </p:animMotion>
                                  </p:childTnLst>
                                </p:cTn>
                              </p:par>
                              <p:par>
                                <p:cTn id="197" presetID="42" presetClass="path" presetSubtype="0" accel="50000" decel="50000" fill="hold" nodeType="withEffect">
                                  <p:stCondLst>
                                    <p:cond delay="0"/>
                                  </p:stCondLst>
                                  <p:childTnLst>
                                    <p:animMotion origin="layout" path="M 1.11111E-6 -3.7037E-7 L 0.02604 0.20741 " pathEditMode="relative" rAng="0" ptsTypes="AA">
                                      <p:cBhvr>
                                        <p:cTn id="198" dur="2000" fill="hold"/>
                                        <p:tgtEl>
                                          <p:spTgt spid="734274"/>
                                        </p:tgtEl>
                                        <p:attrNameLst>
                                          <p:attrName>ppt_x</p:attrName>
                                          <p:attrName>ppt_y</p:attrName>
                                        </p:attrNameLst>
                                      </p:cBhvr>
                                      <p:rCtr x="1300" y="10400"/>
                                    </p:animMotion>
                                  </p:childTnLst>
                                </p:cTn>
                              </p:par>
                              <p:par>
                                <p:cTn id="199" presetID="42" presetClass="path" presetSubtype="0" accel="50000" decel="50000" fill="hold" grpId="1" nodeType="withEffect">
                                  <p:stCondLst>
                                    <p:cond delay="0"/>
                                  </p:stCondLst>
                                  <p:childTnLst>
                                    <p:animMotion origin="layout" path="M -0.00052 0.00162 L -0.14618 0.16667 " pathEditMode="relative" rAng="0" ptsTypes="AA">
                                      <p:cBhvr>
                                        <p:cTn id="200" dur="2000" fill="hold"/>
                                        <p:tgtEl>
                                          <p:spTgt spid="734275"/>
                                        </p:tgtEl>
                                        <p:attrNameLst>
                                          <p:attrName>ppt_x</p:attrName>
                                          <p:attrName>ppt_y</p:attrName>
                                        </p:attrNameLst>
                                      </p:cBhvr>
                                      <p:rCtr x="-7300" y="8200"/>
                                    </p:animMotion>
                                  </p:childTnLst>
                                </p:cTn>
                              </p:par>
                              <p:par>
                                <p:cTn id="201" presetID="42" presetClass="path" presetSubtype="0" accel="50000" decel="50000" fill="hold" nodeType="withEffect">
                                  <p:stCondLst>
                                    <p:cond delay="0"/>
                                  </p:stCondLst>
                                  <p:childTnLst>
                                    <p:animMotion origin="layout" path="M -0.00087 -4.07407E-6 L 0.01042 0.2213 " pathEditMode="relative" rAng="0" ptsTypes="AA">
                                      <p:cBhvr>
                                        <p:cTn id="202" dur="2000" fill="hold"/>
                                        <p:tgtEl>
                                          <p:spTgt spid="734276"/>
                                        </p:tgtEl>
                                        <p:attrNameLst>
                                          <p:attrName>ppt_x</p:attrName>
                                          <p:attrName>ppt_y</p:attrName>
                                        </p:attrNameLst>
                                      </p:cBhvr>
                                      <p:rCtr x="600" y="11100"/>
                                    </p:animMotion>
                                  </p:childTnLst>
                                </p:cTn>
                              </p:par>
                              <p:par>
                                <p:cTn id="203" presetID="42" presetClass="path" presetSubtype="0" accel="50000" decel="50000" fill="hold" nodeType="withEffect">
                                  <p:stCondLst>
                                    <p:cond delay="0"/>
                                  </p:stCondLst>
                                  <p:childTnLst>
                                    <p:animMotion origin="layout" path="M -1.11111E-6 1.48148E-6 L 0.0184 0.22963 " pathEditMode="relative" rAng="0" ptsTypes="AA">
                                      <p:cBhvr>
                                        <p:cTn id="204" dur="2000" fill="hold"/>
                                        <p:tgtEl>
                                          <p:spTgt spid="734277"/>
                                        </p:tgtEl>
                                        <p:attrNameLst>
                                          <p:attrName>ppt_x</p:attrName>
                                          <p:attrName>ppt_y</p:attrName>
                                        </p:attrNameLst>
                                      </p:cBhvr>
                                      <p:rCtr x="900" y="11500"/>
                                    </p:animMotion>
                                  </p:childTnLst>
                                </p:cTn>
                              </p:par>
                              <p:par>
                                <p:cTn id="205" presetID="42" presetClass="path" presetSubtype="0" accel="50000" decel="50000" fill="hold" nodeType="withEffect">
                                  <p:stCondLst>
                                    <p:cond delay="0"/>
                                  </p:stCondLst>
                                  <p:childTnLst>
                                    <p:animMotion origin="layout" path="M 4.72222E-6 -1.11111E-6 L 0.02777 0.24514 " pathEditMode="relative" rAng="0" ptsTypes="AA">
                                      <p:cBhvr>
                                        <p:cTn id="206" dur="2000" fill="hold"/>
                                        <p:tgtEl>
                                          <p:spTgt spid="734278"/>
                                        </p:tgtEl>
                                        <p:attrNameLst>
                                          <p:attrName>ppt_x</p:attrName>
                                          <p:attrName>ppt_y</p:attrName>
                                        </p:attrNameLst>
                                      </p:cBhvr>
                                      <p:rCtr x="1400" y="12200"/>
                                    </p:animMotion>
                                  </p:childTnLst>
                                </p:cTn>
                              </p:par>
                            </p:childTnLst>
                          </p:cTn>
                        </p:par>
                        <p:par>
                          <p:cTn id="207" fill="hold">
                            <p:stCondLst>
                              <p:cond delay="0"/>
                            </p:stCondLst>
                            <p:childTnLst>
                              <p:par>
                                <p:cTn id="208" presetID="10" presetClass="exit" presetSubtype="0" fill="hold" nodeType="afterEffect">
                                  <p:stCondLst>
                                    <p:cond delay="0"/>
                                  </p:stCondLst>
                                  <p:childTnLst>
                                    <p:animEffect transition="out" filter="fade">
                                      <p:cBhvr>
                                        <p:cTn id="209" dur="500"/>
                                        <p:tgtEl>
                                          <p:spTgt spid="734266"/>
                                        </p:tgtEl>
                                      </p:cBhvr>
                                    </p:animEffect>
                                    <p:set>
                                      <p:cBhvr>
                                        <p:cTn id="210" dur="1" fill="hold">
                                          <p:stCondLst>
                                            <p:cond delay="499"/>
                                          </p:stCondLst>
                                        </p:cTn>
                                        <p:tgtEl>
                                          <p:spTgt spid="734266"/>
                                        </p:tgtEl>
                                        <p:attrNameLst>
                                          <p:attrName>style.visibility</p:attrName>
                                        </p:attrNameLst>
                                      </p:cBhvr>
                                      <p:to>
                                        <p:strVal val="hidden"/>
                                      </p:to>
                                    </p:set>
                                  </p:childTnLst>
                                </p:cTn>
                              </p:par>
                              <p:par>
                                <p:cTn id="211" presetID="10" presetClass="exit" presetSubtype="0" fill="hold" nodeType="withEffect">
                                  <p:stCondLst>
                                    <p:cond delay="0"/>
                                  </p:stCondLst>
                                  <p:childTnLst>
                                    <p:animEffect transition="out" filter="fade">
                                      <p:cBhvr>
                                        <p:cTn id="212" dur="500"/>
                                        <p:tgtEl>
                                          <p:spTgt spid="734267"/>
                                        </p:tgtEl>
                                      </p:cBhvr>
                                    </p:animEffect>
                                    <p:set>
                                      <p:cBhvr>
                                        <p:cTn id="213" dur="1" fill="hold">
                                          <p:stCondLst>
                                            <p:cond delay="499"/>
                                          </p:stCondLst>
                                        </p:cTn>
                                        <p:tgtEl>
                                          <p:spTgt spid="734267"/>
                                        </p:tgtEl>
                                        <p:attrNameLst>
                                          <p:attrName>style.visibility</p:attrName>
                                        </p:attrNameLst>
                                      </p:cBhvr>
                                      <p:to>
                                        <p:strVal val="hidden"/>
                                      </p:to>
                                    </p:set>
                                  </p:childTnLst>
                                </p:cTn>
                              </p:par>
                              <p:par>
                                <p:cTn id="214" presetID="10" presetClass="exit" presetSubtype="0" fill="hold" nodeType="withEffect">
                                  <p:stCondLst>
                                    <p:cond delay="0"/>
                                  </p:stCondLst>
                                  <p:childTnLst>
                                    <p:animEffect transition="out" filter="fade">
                                      <p:cBhvr>
                                        <p:cTn id="215" dur="500"/>
                                        <p:tgtEl>
                                          <p:spTgt spid="734268"/>
                                        </p:tgtEl>
                                      </p:cBhvr>
                                    </p:animEffect>
                                    <p:set>
                                      <p:cBhvr>
                                        <p:cTn id="216" dur="1" fill="hold">
                                          <p:stCondLst>
                                            <p:cond delay="499"/>
                                          </p:stCondLst>
                                        </p:cTn>
                                        <p:tgtEl>
                                          <p:spTgt spid="734268"/>
                                        </p:tgtEl>
                                        <p:attrNameLst>
                                          <p:attrName>style.visibility</p:attrName>
                                        </p:attrNameLst>
                                      </p:cBhvr>
                                      <p:to>
                                        <p:strVal val="hidden"/>
                                      </p:to>
                                    </p:set>
                                  </p:childTnLst>
                                </p:cTn>
                              </p:par>
                              <p:par>
                                <p:cTn id="217" presetID="10" presetClass="exit" presetSubtype="0" fill="hold" nodeType="withEffect">
                                  <p:stCondLst>
                                    <p:cond delay="0"/>
                                  </p:stCondLst>
                                  <p:childTnLst>
                                    <p:animEffect transition="out" filter="fade">
                                      <p:cBhvr>
                                        <p:cTn id="218" dur="500"/>
                                        <p:tgtEl>
                                          <p:spTgt spid="734269"/>
                                        </p:tgtEl>
                                      </p:cBhvr>
                                    </p:animEffect>
                                    <p:set>
                                      <p:cBhvr>
                                        <p:cTn id="219" dur="1" fill="hold">
                                          <p:stCondLst>
                                            <p:cond delay="499"/>
                                          </p:stCondLst>
                                        </p:cTn>
                                        <p:tgtEl>
                                          <p:spTgt spid="734269"/>
                                        </p:tgtEl>
                                        <p:attrNameLst>
                                          <p:attrName>style.visibility</p:attrName>
                                        </p:attrNameLst>
                                      </p:cBhvr>
                                      <p:to>
                                        <p:strVal val="hidden"/>
                                      </p:to>
                                    </p:set>
                                  </p:childTnLst>
                                </p:cTn>
                              </p:par>
                              <p:par>
                                <p:cTn id="220" presetID="10" presetClass="exit" presetSubtype="0" fill="hold" nodeType="withEffect">
                                  <p:stCondLst>
                                    <p:cond delay="0"/>
                                  </p:stCondLst>
                                  <p:childTnLst>
                                    <p:animEffect transition="out" filter="fade">
                                      <p:cBhvr>
                                        <p:cTn id="221" dur="500"/>
                                        <p:tgtEl>
                                          <p:spTgt spid="734270"/>
                                        </p:tgtEl>
                                      </p:cBhvr>
                                    </p:animEffect>
                                    <p:set>
                                      <p:cBhvr>
                                        <p:cTn id="222" dur="1" fill="hold">
                                          <p:stCondLst>
                                            <p:cond delay="499"/>
                                          </p:stCondLst>
                                        </p:cTn>
                                        <p:tgtEl>
                                          <p:spTgt spid="734270"/>
                                        </p:tgtEl>
                                        <p:attrNameLst>
                                          <p:attrName>style.visibility</p:attrName>
                                        </p:attrNameLst>
                                      </p:cBhvr>
                                      <p:to>
                                        <p:strVal val="hidden"/>
                                      </p:to>
                                    </p:set>
                                  </p:childTnLst>
                                </p:cTn>
                              </p:par>
                              <p:par>
                                <p:cTn id="223" presetID="10" presetClass="exit" presetSubtype="0" fill="hold" nodeType="withEffect">
                                  <p:stCondLst>
                                    <p:cond delay="0"/>
                                  </p:stCondLst>
                                  <p:childTnLst>
                                    <p:animEffect transition="out" filter="fade">
                                      <p:cBhvr>
                                        <p:cTn id="224" dur="500"/>
                                        <p:tgtEl>
                                          <p:spTgt spid="734271"/>
                                        </p:tgtEl>
                                      </p:cBhvr>
                                    </p:animEffect>
                                    <p:set>
                                      <p:cBhvr>
                                        <p:cTn id="225" dur="1" fill="hold">
                                          <p:stCondLst>
                                            <p:cond delay="499"/>
                                          </p:stCondLst>
                                        </p:cTn>
                                        <p:tgtEl>
                                          <p:spTgt spid="734271"/>
                                        </p:tgtEl>
                                        <p:attrNameLst>
                                          <p:attrName>style.visibility</p:attrName>
                                        </p:attrNameLst>
                                      </p:cBhvr>
                                      <p:to>
                                        <p:strVal val="hidden"/>
                                      </p:to>
                                    </p:set>
                                  </p:childTnLst>
                                </p:cTn>
                              </p:par>
                              <p:par>
                                <p:cTn id="226" presetID="10" presetClass="exit" presetSubtype="0" fill="hold" nodeType="withEffect">
                                  <p:stCondLst>
                                    <p:cond delay="0"/>
                                  </p:stCondLst>
                                  <p:childTnLst>
                                    <p:animEffect transition="out" filter="fade">
                                      <p:cBhvr>
                                        <p:cTn id="227" dur="500"/>
                                        <p:tgtEl>
                                          <p:spTgt spid="734272"/>
                                        </p:tgtEl>
                                      </p:cBhvr>
                                    </p:animEffect>
                                    <p:set>
                                      <p:cBhvr>
                                        <p:cTn id="228" dur="1" fill="hold">
                                          <p:stCondLst>
                                            <p:cond delay="499"/>
                                          </p:stCondLst>
                                        </p:cTn>
                                        <p:tgtEl>
                                          <p:spTgt spid="734272"/>
                                        </p:tgtEl>
                                        <p:attrNameLst>
                                          <p:attrName>style.visibility</p:attrName>
                                        </p:attrNameLst>
                                      </p:cBhvr>
                                      <p:to>
                                        <p:strVal val="hidden"/>
                                      </p:to>
                                    </p:set>
                                  </p:childTnLst>
                                </p:cTn>
                              </p:par>
                              <p:par>
                                <p:cTn id="229" presetID="10" presetClass="exit" presetSubtype="0" fill="hold" nodeType="withEffect">
                                  <p:stCondLst>
                                    <p:cond delay="0"/>
                                  </p:stCondLst>
                                  <p:childTnLst>
                                    <p:animEffect transition="out" filter="fade">
                                      <p:cBhvr>
                                        <p:cTn id="230" dur="500"/>
                                        <p:tgtEl>
                                          <p:spTgt spid="734273"/>
                                        </p:tgtEl>
                                      </p:cBhvr>
                                    </p:animEffect>
                                    <p:set>
                                      <p:cBhvr>
                                        <p:cTn id="231" dur="1" fill="hold">
                                          <p:stCondLst>
                                            <p:cond delay="499"/>
                                          </p:stCondLst>
                                        </p:cTn>
                                        <p:tgtEl>
                                          <p:spTgt spid="734273"/>
                                        </p:tgtEl>
                                        <p:attrNameLst>
                                          <p:attrName>style.visibility</p:attrName>
                                        </p:attrNameLst>
                                      </p:cBhvr>
                                      <p:to>
                                        <p:strVal val="hidden"/>
                                      </p:to>
                                    </p:set>
                                  </p:childTnLst>
                                </p:cTn>
                              </p:par>
                              <p:par>
                                <p:cTn id="232" presetID="10" presetClass="exit" presetSubtype="0" fill="hold" nodeType="withEffect">
                                  <p:stCondLst>
                                    <p:cond delay="0"/>
                                  </p:stCondLst>
                                  <p:childTnLst>
                                    <p:animEffect transition="out" filter="fade">
                                      <p:cBhvr>
                                        <p:cTn id="233" dur="500"/>
                                        <p:tgtEl>
                                          <p:spTgt spid="734274"/>
                                        </p:tgtEl>
                                      </p:cBhvr>
                                    </p:animEffect>
                                    <p:set>
                                      <p:cBhvr>
                                        <p:cTn id="234" dur="1" fill="hold">
                                          <p:stCondLst>
                                            <p:cond delay="499"/>
                                          </p:stCondLst>
                                        </p:cTn>
                                        <p:tgtEl>
                                          <p:spTgt spid="734274"/>
                                        </p:tgtEl>
                                        <p:attrNameLst>
                                          <p:attrName>style.visibility</p:attrName>
                                        </p:attrNameLst>
                                      </p:cBhvr>
                                      <p:to>
                                        <p:strVal val="hidden"/>
                                      </p:to>
                                    </p:set>
                                  </p:childTnLst>
                                </p:cTn>
                              </p:par>
                              <p:par>
                                <p:cTn id="235" presetID="10" presetClass="exit" presetSubtype="0" fill="hold" grpId="2" nodeType="withEffect">
                                  <p:stCondLst>
                                    <p:cond delay="0"/>
                                  </p:stCondLst>
                                  <p:childTnLst>
                                    <p:animEffect transition="out" filter="fade">
                                      <p:cBhvr>
                                        <p:cTn id="236" dur="500"/>
                                        <p:tgtEl>
                                          <p:spTgt spid="734275"/>
                                        </p:tgtEl>
                                      </p:cBhvr>
                                    </p:animEffect>
                                    <p:set>
                                      <p:cBhvr>
                                        <p:cTn id="237" dur="1" fill="hold">
                                          <p:stCondLst>
                                            <p:cond delay="499"/>
                                          </p:stCondLst>
                                        </p:cTn>
                                        <p:tgtEl>
                                          <p:spTgt spid="734275"/>
                                        </p:tgtEl>
                                        <p:attrNameLst>
                                          <p:attrName>style.visibility</p:attrName>
                                        </p:attrNameLst>
                                      </p:cBhvr>
                                      <p:to>
                                        <p:strVal val="hidden"/>
                                      </p:to>
                                    </p:set>
                                  </p:childTnLst>
                                </p:cTn>
                              </p:par>
                              <p:par>
                                <p:cTn id="238" presetID="10" presetClass="exit" presetSubtype="0" fill="hold" nodeType="withEffect">
                                  <p:stCondLst>
                                    <p:cond delay="0"/>
                                  </p:stCondLst>
                                  <p:childTnLst>
                                    <p:animEffect transition="out" filter="fade">
                                      <p:cBhvr>
                                        <p:cTn id="239" dur="500"/>
                                        <p:tgtEl>
                                          <p:spTgt spid="734276"/>
                                        </p:tgtEl>
                                      </p:cBhvr>
                                    </p:animEffect>
                                    <p:set>
                                      <p:cBhvr>
                                        <p:cTn id="240" dur="1" fill="hold">
                                          <p:stCondLst>
                                            <p:cond delay="499"/>
                                          </p:stCondLst>
                                        </p:cTn>
                                        <p:tgtEl>
                                          <p:spTgt spid="734276"/>
                                        </p:tgtEl>
                                        <p:attrNameLst>
                                          <p:attrName>style.visibility</p:attrName>
                                        </p:attrNameLst>
                                      </p:cBhvr>
                                      <p:to>
                                        <p:strVal val="hidden"/>
                                      </p:to>
                                    </p:set>
                                  </p:childTnLst>
                                </p:cTn>
                              </p:par>
                              <p:par>
                                <p:cTn id="241" presetID="10" presetClass="exit" presetSubtype="0" fill="hold" nodeType="withEffect">
                                  <p:stCondLst>
                                    <p:cond delay="0"/>
                                  </p:stCondLst>
                                  <p:childTnLst>
                                    <p:animEffect transition="out" filter="fade">
                                      <p:cBhvr>
                                        <p:cTn id="242" dur="500"/>
                                        <p:tgtEl>
                                          <p:spTgt spid="734277"/>
                                        </p:tgtEl>
                                      </p:cBhvr>
                                    </p:animEffect>
                                    <p:set>
                                      <p:cBhvr>
                                        <p:cTn id="243" dur="1" fill="hold">
                                          <p:stCondLst>
                                            <p:cond delay="499"/>
                                          </p:stCondLst>
                                        </p:cTn>
                                        <p:tgtEl>
                                          <p:spTgt spid="734277"/>
                                        </p:tgtEl>
                                        <p:attrNameLst>
                                          <p:attrName>style.visibility</p:attrName>
                                        </p:attrNameLst>
                                      </p:cBhvr>
                                      <p:to>
                                        <p:strVal val="hidden"/>
                                      </p:to>
                                    </p:set>
                                  </p:childTnLst>
                                </p:cTn>
                              </p:par>
                              <p:par>
                                <p:cTn id="244" presetID="10" presetClass="exit" presetSubtype="0" fill="hold" nodeType="withEffect">
                                  <p:stCondLst>
                                    <p:cond delay="0"/>
                                  </p:stCondLst>
                                  <p:childTnLst>
                                    <p:animEffect transition="out" filter="fade">
                                      <p:cBhvr>
                                        <p:cTn id="245" dur="500"/>
                                        <p:tgtEl>
                                          <p:spTgt spid="734278"/>
                                        </p:tgtEl>
                                      </p:cBhvr>
                                    </p:animEffect>
                                    <p:set>
                                      <p:cBhvr>
                                        <p:cTn id="246" dur="1" fill="hold">
                                          <p:stCondLst>
                                            <p:cond delay="499"/>
                                          </p:stCondLst>
                                        </p:cTn>
                                        <p:tgtEl>
                                          <p:spTgt spid="734278"/>
                                        </p:tgtEl>
                                        <p:attrNameLst>
                                          <p:attrName>style.visibility</p:attrName>
                                        </p:attrNameLst>
                                      </p:cBhvr>
                                      <p:to>
                                        <p:strVal val="hidden"/>
                                      </p:to>
                                    </p:set>
                                  </p:childTnLst>
                                </p:cTn>
                              </p:par>
                              <p:par>
                                <p:cTn id="247" presetID="1" presetClass="entr" presetSubtype="0" fill="hold" nodeType="withEffect">
                                  <p:stCondLst>
                                    <p:cond delay="0"/>
                                  </p:stCondLst>
                                  <p:childTnLst>
                                    <p:set>
                                      <p:cBhvr>
                                        <p:cTn id="248" dur="1" fill="hold">
                                          <p:stCondLst>
                                            <p:cond delay="0"/>
                                          </p:stCondLst>
                                        </p:cTn>
                                        <p:tgtEl>
                                          <p:spTgt spid="734265"/>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734226"/>
                                        </p:tgtEl>
                                        <p:attrNameLst>
                                          <p:attrName>style.visibility</p:attrName>
                                        </p:attrNameLst>
                                      </p:cBhvr>
                                      <p:to>
                                        <p:strVal val="visible"/>
                                      </p:to>
                                    </p:set>
                                  </p:childTnLst>
                                </p:cTn>
                              </p:par>
                            </p:childTnLst>
                          </p:cTn>
                        </p:par>
                      </p:childTnLst>
                    </p:cTn>
                  </p:par>
                  <p:par>
                    <p:cTn id="251" fill="hold">
                      <p:stCondLst>
                        <p:cond delay="indefinite"/>
                      </p:stCondLst>
                      <p:childTnLst>
                        <p:par>
                          <p:cTn id="252" fill="hold">
                            <p:stCondLst>
                              <p:cond delay="0"/>
                            </p:stCondLst>
                            <p:childTnLst>
                              <p:par>
                                <p:cTn id="253" presetID="5" presetClass="emph" presetSubtype="0" grpId="1" nodeType="clickEffect">
                                  <p:stCondLst>
                                    <p:cond delay="0"/>
                                  </p:stCondLst>
                                  <p:childTnLst>
                                    <p:set>
                                      <p:cBhvr override="childStyle">
                                        <p:cTn id="254" dur="indefinite"/>
                                        <p:tgtEl>
                                          <p:spTgt spid="734249"/>
                                        </p:tgtEl>
                                        <p:attrNameLst>
                                          <p:attrName>style.fontStyle</p:attrName>
                                        </p:attrNameLst>
                                      </p:cBhvr>
                                      <p:to>
                                        <p:strVal val="normal"/>
                                      </p:to>
                                    </p:set>
                                    <p:set>
                                      <p:cBhvr override="childStyle">
                                        <p:cTn id="255" dur="indefinite"/>
                                        <p:tgtEl>
                                          <p:spTgt spid="734249"/>
                                        </p:tgtEl>
                                        <p:attrNameLst>
                                          <p:attrName>style.fontWeight</p:attrName>
                                        </p:attrNameLst>
                                      </p:cBhvr>
                                      <p:to>
                                        <p:strVal val="normal"/>
                                      </p:to>
                                    </p:set>
                                    <p:set>
                                      <p:cBhvr override="childStyle">
                                        <p:cTn id="256" dur="indefinite"/>
                                        <p:tgtEl>
                                          <p:spTgt spid="734249"/>
                                        </p:tgtEl>
                                        <p:attrNameLst>
                                          <p:attrName>style.textDecorationUnderline</p:attrName>
                                        </p:attrNameLst>
                                      </p:cBhvr>
                                      <p:to>
                                        <p:strVal val="false"/>
                                      </p:to>
                                    </p:set>
                                  </p:childTnLst>
                                </p:cTn>
                              </p:par>
                              <p:par>
                                <p:cTn id="257" presetID="5" presetClass="emph" presetSubtype="7" grpId="0" nodeType="withEffect">
                                  <p:stCondLst>
                                    <p:cond delay="0"/>
                                  </p:stCondLst>
                                  <p:endCondLst>
                                    <p:cond evt="onNext" delay="0">
                                      <p:tgtEl>
                                        <p:sldTgt/>
                                      </p:tgtEl>
                                    </p:cond>
                                  </p:endCondLst>
                                  <p:childTnLst>
                                    <p:set>
                                      <p:cBhvr override="childStyle">
                                        <p:cTn id="258" dur="indefinite"/>
                                        <p:tgtEl>
                                          <p:spTgt spid="734250"/>
                                        </p:tgtEl>
                                        <p:attrNameLst>
                                          <p:attrName>style.fontStyle</p:attrName>
                                        </p:attrNameLst>
                                      </p:cBhvr>
                                      <p:to>
                                        <p:strVal val="italic"/>
                                      </p:to>
                                    </p:set>
                                    <p:set>
                                      <p:cBhvr override="childStyle">
                                        <p:cTn id="259" dur="indefinite"/>
                                        <p:tgtEl>
                                          <p:spTgt spid="734250"/>
                                        </p:tgtEl>
                                        <p:attrNameLst>
                                          <p:attrName>style.fontWeight</p:attrName>
                                        </p:attrNameLst>
                                      </p:cBhvr>
                                      <p:to>
                                        <p:strVal val="bold"/>
                                      </p:to>
                                    </p:set>
                                    <p:set>
                                      <p:cBhvr override="childStyle">
                                        <p:cTn id="260" dur="indefinite"/>
                                        <p:tgtEl>
                                          <p:spTgt spid="734250"/>
                                        </p:tgtEl>
                                        <p:attrNameLst>
                                          <p:attrName>style.textDecorationUnderline</p:attrName>
                                        </p:attrNameLst>
                                      </p:cBhvr>
                                      <p:to>
                                        <p:strVal val="true"/>
                                      </p:to>
                                    </p:set>
                                  </p:childTnLst>
                                </p:cTn>
                              </p:par>
                              <p:par>
                                <p:cTn id="261" presetID="10" presetClass="entr" presetSubtype="0" fill="hold" grpId="0" nodeType="withEffect">
                                  <p:stCondLst>
                                    <p:cond delay="0"/>
                                  </p:stCondLst>
                                  <p:childTnLst>
                                    <p:set>
                                      <p:cBhvr>
                                        <p:cTn id="262" dur="1" fill="hold">
                                          <p:stCondLst>
                                            <p:cond delay="0"/>
                                          </p:stCondLst>
                                        </p:cTn>
                                        <p:tgtEl>
                                          <p:spTgt spid="734279"/>
                                        </p:tgtEl>
                                        <p:attrNameLst>
                                          <p:attrName>style.visibility</p:attrName>
                                        </p:attrNameLst>
                                      </p:cBhvr>
                                      <p:to>
                                        <p:strVal val="visible"/>
                                      </p:to>
                                    </p:set>
                                    <p:animEffect transition="in" filter="fade">
                                      <p:cBhvr>
                                        <p:cTn id="263" dur="500"/>
                                        <p:tgtEl>
                                          <p:spTgt spid="734279"/>
                                        </p:tgtEl>
                                      </p:cBhvr>
                                    </p:animEffect>
                                  </p:childTnLst>
                                </p:cTn>
                              </p:par>
                            </p:childTnLst>
                          </p:cTn>
                        </p:par>
                      </p:childTnLst>
                    </p:cTn>
                  </p:par>
                  <p:par>
                    <p:cTn id="264" fill="hold">
                      <p:stCondLst>
                        <p:cond delay="indefinite"/>
                      </p:stCondLst>
                      <p:childTnLst>
                        <p:par>
                          <p:cTn id="265" fill="hold">
                            <p:stCondLst>
                              <p:cond delay="0"/>
                            </p:stCondLst>
                            <p:childTnLst>
                              <p:par>
                                <p:cTn id="266" presetID="1" presetClass="entr" presetSubtype="0" fill="hold" nodeType="clickEffect">
                                  <p:stCondLst>
                                    <p:cond delay="0"/>
                                  </p:stCondLst>
                                  <p:childTnLst>
                                    <p:set>
                                      <p:cBhvr>
                                        <p:cTn id="267" dur="1" fill="hold">
                                          <p:stCondLst>
                                            <p:cond delay="0"/>
                                          </p:stCondLst>
                                        </p:cTn>
                                        <p:tgtEl>
                                          <p:spTgt spid="734245"/>
                                        </p:tgtEl>
                                        <p:attrNameLst>
                                          <p:attrName>style.visibility</p:attrName>
                                        </p:attrNameLst>
                                      </p:cBhvr>
                                      <p:to>
                                        <p:strVal val="visible"/>
                                      </p:to>
                                    </p:set>
                                  </p:childTnLst>
                                </p:cTn>
                              </p:par>
                              <p:par>
                                <p:cTn id="268" presetID="1" presetClass="entr" presetSubtype="0" fill="hold" nodeType="withEffect">
                                  <p:stCondLst>
                                    <p:cond delay="0"/>
                                  </p:stCondLst>
                                  <p:childTnLst>
                                    <p:set>
                                      <p:cBhvr>
                                        <p:cTn id="269" dur="1" fill="hold">
                                          <p:stCondLst>
                                            <p:cond delay="499"/>
                                          </p:stCondLst>
                                        </p:cTn>
                                        <p:tgtEl>
                                          <p:spTgt spid="734280"/>
                                        </p:tgtEl>
                                        <p:attrNameLst>
                                          <p:attrName>style.visibility</p:attrName>
                                        </p:attrNameLst>
                                      </p:cBhvr>
                                      <p:to>
                                        <p:strVal val="visible"/>
                                      </p:to>
                                    </p:set>
                                  </p:childTnLst>
                                </p:cTn>
                              </p:par>
                              <p:par>
                                <p:cTn id="270" presetID="1" presetClass="entr" presetSubtype="0" fill="hold" nodeType="withEffect">
                                  <p:stCondLst>
                                    <p:cond delay="0"/>
                                  </p:stCondLst>
                                  <p:childTnLst>
                                    <p:set>
                                      <p:cBhvr>
                                        <p:cTn id="271" dur="1" fill="hold">
                                          <p:stCondLst>
                                            <p:cond delay="499"/>
                                          </p:stCondLst>
                                        </p:cTn>
                                        <p:tgtEl>
                                          <p:spTgt spid="734281"/>
                                        </p:tgtEl>
                                        <p:attrNameLst>
                                          <p:attrName>style.visibility</p:attrName>
                                        </p:attrNameLst>
                                      </p:cBhvr>
                                      <p:to>
                                        <p:strVal val="visible"/>
                                      </p:to>
                                    </p:set>
                                  </p:childTnLst>
                                </p:cTn>
                              </p:par>
                              <p:par>
                                <p:cTn id="272" presetID="1" presetClass="entr" presetSubtype="0" fill="hold" nodeType="withEffect">
                                  <p:stCondLst>
                                    <p:cond delay="0"/>
                                  </p:stCondLst>
                                  <p:childTnLst>
                                    <p:set>
                                      <p:cBhvr>
                                        <p:cTn id="273" dur="1" fill="hold">
                                          <p:stCondLst>
                                            <p:cond delay="499"/>
                                          </p:stCondLst>
                                        </p:cTn>
                                        <p:tgtEl>
                                          <p:spTgt spid="734282"/>
                                        </p:tgtEl>
                                        <p:attrNameLst>
                                          <p:attrName>style.visibility</p:attrName>
                                        </p:attrNameLst>
                                      </p:cBhvr>
                                      <p:to>
                                        <p:strVal val="visible"/>
                                      </p:to>
                                    </p:set>
                                  </p:childTnLst>
                                </p:cTn>
                              </p:par>
                              <p:par>
                                <p:cTn id="274" presetID="1" presetClass="entr" presetSubtype="0" fill="hold" nodeType="withEffect">
                                  <p:stCondLst>
                                    <p:cond delay="0"/>
                                  </p:stCondLst>
                                  <p:childTnLst>
                                    <p:set>
                                      <p:cBhvr>
                                        <p:cTn id="275" dur="1" fill="hold">
                                          <p:stCondLst>
                                            <p:cond delay="499"/>
                                          </p:stCondLst>
                                        </p:cTn>
                                        <p:tgtEl>
                                          <p:spTgt spid="734283"/>
                                        </p:tgtEl>
                                        <p:attrNameLst>
                                          <p:attrName>style.visibility</p:attrName>
                                        </p:attrNameLst>
                                      </p:cBhvr>
                                      <p:to>
                                        <p:strVal val="visible"/>
                                      </p:to>
                                    </p:set>
                                  </p:childTnLst>
                                </p:cTn>
                              </p:par>
                              <p:par>
                                <p:cTn id="276" presetID="1" presetClass="entr" presetSubtype="0" fill="hold" nodeType="withEffect">
                                  <p:stCondLst>
                                    <p:cond delay="0"/>
                                  </p:stCondLst>
                                  <p:childTnLst>
                                    <p:set>
                                      <p:cBhvr>
                                        <p:cTn id="277" dur="1" fill="hold">
                                          <p:stCondLst>
                                            <p:cond delay="499"/>
                                          </p:stCondLst>
                                        </p:cTn>
                                        <p:tgtEl>
                                          <p:spTgt spid="734284"/>
                                        </p:tgtEl>
                                        <p:attrNameLst>
                                          <p:attrName>style.visibility</p:attrName>
                                        </p:attrNameLst>
                                      </p:cBhvr>
                                      <p:to>
                                        <p:strVal val="visible"/>
                                      </p:to>
                                    </p:set>
                                  </p:childTnLst>
                                </p:cTn>
                              </p:par>
                              <p:par>
                                <p:cTn id="278" presetID="1" presetClass="entr" presetSubtype="0" fill="hold" nodeType="withEffect">
                                  <p:stCondLst>
                                    <p:cond delay="0"/>
                                  </p:stCondLst>
                                  <p:childTnLst>
                                    <p:set>
                                      <p:cBhvr>
                                        <p:cTn id="279" dur="1" fill="hold">
                                          <p:stCondLst>
                                            <p:cond delay="499"/>
                                          </p:stCondLst>
                                        </p:cTn>
                                        <p:tgtEl>
                                          <p:spTgt spid="734285"/>
                                        </p:tgtEl>
                                        <p:attrNameLst>
                                          <p:attrName>style.visibility</p:attrName>
                                        </p:attrNameLst>
                                      </p:cBhvr>
                                      <p:to>
                                        <p:strVal val="visible"/>
                                      </p:to>
                                    </p:set>
                                  </p:childTnLst>
                                </p:cTn>
                              </p:par>
                              <p:par>
                                <p:cTn id="280" presetID="1" presetClass="entr" presetSubtype="0" fill="hold" nodeType="withEffect">
                                  <p:stCondLst>
                                    <p:cond delay="0"/>
                                  </p:stCondLst>
                                  <p:childTnLst>
                                    <p:set>
                                      <p:cBhvr>
                                        <p:cTn id="281" dur="1" fill="hold">
                                          <p:stCondLst>
                                            <p:cond delay="499"/>
                                          </p:stCondLst>
                                        </p:cTn>
                                        <p:tgtEl>
                                          <p:spTgt spid="734286"/>
                                        </p:tgtEl>
                                        <p:attrNameLst>
                                          <p:attrName>style.visibility</p:attrName>
                                        </p:attrNameLst>
                                      </p:cBhvr>
                                      <p:to>
                                        <p:strVal val="visible"/>
                                      </p:to>
                                    </p:set>
                                  </p:childTnLst>
                                </p:cTn>
                              </p:par>
                              <p:par>
                                <p:cTn id="282" presetID="1" presetClass="entr" presetSubtype="0" fill="hold" nodeType="withEffect">
                                  <p:stCondLst>
                                    <p:cond delay="0"/>
                                  </p:stCondLst>
                                  <p:childTnLst>
                                    <p:set>
                                      <p:cBhvr>
                                        <p:cTn id="283" dur="1" fill="hold">
                                          <p:stCondLst>
                                            <p:cond delay="499"/>
                                          </p:stCondLst>
                                        </p:cTn>
                                        <p:tgtEl>
                                          <p:spTgt spid="734287"/>
                                        </p:tgtEl>
                                        <p:attrNameLst>
                                          <p:attrName>style.visibility</p:attrName>
                                        </p:attrNameLst>
                                      </p:cBhvr>
                                      <p:to>
                                        <p:strVal val="visible"/>
                                      </p:to>
                                    </p:set>
                                  </p:childTnLst>
                                </p:cTn>
                              </p:par>
                              <p:par>
                                <p:cTn id="284" presetID="1" presetClass="entr" presetSubtype="0" fill="hold" nodeType="withEffect">
                                  <p:stCondLst>
                                    <p:cond delay="0"/>
                                  </p:stCondLst>
                                  <p:childTnLst>
                                    <p:set>
                                      <p:cBhvr>
                                        <p:cTn id="285" dur="1" fill="hold">
                                          <p:stCondLst>
                                            <p:cond delay="499"/>
                                          </p:stCondLst>
                                        </p:cTn>
                                        <p:tgtEl>
                                          <p:spTgt spid="734288"/>
                                        </p:tgtEl>
                                        <p:attrNameLst>
                                          <p:attrName>style.visibility</p:attrName>
                                        </p:attrNameLst>
                                      </p:cBhvr>
                                      <p:to>
                                        <p:strVal val="visible"/>
                                      </p:to>
                                    </p:set>
                                  </p:childTnLst>
                                </p:cTn>
                              </p:par>
                              <p:par>
                                <p:cTn id="286" presetID="1" presetClass="entr" presetSubtype="0" fill="hold" grpId="0" nodeType="withEffect">
                                  <p:stCondLst>
                                    <p:cond delay="0"/>
                                  </p:stCondLst>
                                  <p:childTnLst>
                                    <p:set>
                                      <p:cBhvr>
                                        <p:cTn id="287" dur="1" fill="hold">
                                          <p:stCondLst>
                                            <p:cond delay="499"/>
                                          </p:stCondLst>
                                        </p:cTn>
                                        <p:tgtEl>
                                          <p:spTgt spid="734289"/>
                                        </p:tgtEl>
                                        <p:attrNameLst>
                                          <p:attrName>style.visibility</p:attrName>
                                        </p:attrNameLst>
                                      </p:cBhvr>
                                      <p:to>
                                        <p:strVal val="visible"/>
                                      </p:to>
                                    </p:set>
                                  </p:childTnLst>
                                </p:cTn>
                              </p:par>
                              <p:par>
                                <p:cTn id="288" presetID="1" presetClass="entr" presetSubtype="0" fill="hold" nodeType="withEffect">
                                  <p:stCondLst>
                                    <p:cond delay="0"/>
                                  </p:stCondLst>
                                  <p:childTnLst>
                                    <p:set>
                                      <p:cBhvr>
                                        <p:cTn id="289" dur="1" fill="hold">
                                          <p:stCondLst>
                                            <p:cond delay="499"/>
                                          </p:stCondLst>
                                        </p:cTn>
                                        <p:tgtEl>
                                          <p:spTgt spid="734290"/>
                                        </p:tgtEl>
                                        <p:attrNameLst>
                                          <p:attrName>style.visibility</p:attrName>
                                        </p:attrNameLst>
                                      </p:cBhvr>
                                      <p:to>
                                        <p:strVal val="visible"/>
                                      </p:to>
                                    </p:set>
                                  </p:childTnLst>
                                </p:cTn>
                              </p:par>
                              <p:par>
                                <p:cTn id="290" presetID="1" presetClass="entr" presetSubtype="0" fill="hold" nodeType="withEffect">
                                  <p:stCondLst>
                                    <p:cond delay="0"/>
                                  </p:stCondLst>
                                  <p:childTnLst>
                                    <p:set>
                                      <p:cBhvr>
                                        <p:cTn id="291" dur="1" fill="hold">
                                          <p:stCondLst>
                                            <p:cond delay="499"/>
                                          </p:stCondLst>
                                        </p:cTn>
                                        <p:tgtEl>
                                          <p:spTgt spid="734291"/>
                                        </p:tgtEl>
                                        <p:attrNameLst>
                                          <p:attrName>style.visibility</p:attrName>
                                        </p:attrNameLst>
                                      </p:cBhvr>
                                      <p:to>
                                        <p:strVal val="visible"/>
                                      </p:to>
                                    </p:set>
                                  </p:childTnLst>
                                </p:cTn>
                              </p:par>
                              <p:par>
                                <p:cTn id="292" presetID="1" presetClass="entr" presetSubtype="0" fill="hold" nodeType="withEffect">
                                  <p:stCondLst>
                                    <p:cond delay="0"/>
                                  </p:stCondLst>
                                  <p:childTnLst>
                                    <p:set>
                                      <p:cBhvr>
                                        <p:cTn id="293" dur="1" fill="hold">
                                          <p:stCondLst>
                                            <p:cond delay="499"/>
                                          </p:stCondLst>
                                        </p:cTn>
                                        <p:tgtEl>
                                          <p:spTgt spid="734292"/>
                                        </p:tgtEl>
                                        <p:attrNameLst>
                                          <p:attrName>style.visibility</p:attrName>
                                        </p:attrNameLst>
                                      </p:cBhvr>
                                      <p:to>
                                        <p:strVal val="visible"/>
                                      </p:to>
                                    </p:set>
                                  </p:childTnLst>
                                </p:cTn>
                              </p:par>
                              <p:par>
                                <p:cTn id="294" presetID="1" presetClass="entr" presetSubtype="0" fill="hold" nodeType="withEffect">
                                  <p:stCondLst>
                                    <p:cond delay="0"/>
                                  </p:stCondLst>
                                  <p:childTnLst>
                                    <p:set>
                                      <p:cBhvr>
                                        <p:cTn id="295" dur="1" fill="hold">
                                          <p:stCondLst>
                                            <p:cond delay="0"/>
                                          </p:stCondLst>
                                        </p:cTn>
                                        <p:tgtEl>
                                          <p:spTgt spid="7"/>
                                        </p:tgtEl>
                                        <p:attrNameLst>
                                          <p:attrName>style.visibility</p:attrName>
                                        </p:attrNameLst>
                                      </p:cBhvr>
                                      <p:to>
                                        <p:strVal val="visible"/>
                                      </p:to>
                                    </p:set>
                                  </p:childTnLst>
                                </p:cTn>
                              </p:par>
                              <p:par>
                                <p:cTn id="296" presetID="1" presetClass="exit" presetSubtype="0" fill="hold" grpId="1" nodeType="withEffect">
                                  <p:stCondLst>
                                    <p:cond delay="0"/>
                                  </p:stCondLst>
                                  <p:childTnLst>
                                    <p:set>
                                      <p:cBhvr>
                                        <p:cTn id="297" dur="1" fill="hold">
                                          <p:stCondLst>
                                            <p:cond delay="0"/>
                                          </p:stCondLst>
                                        </p:cTn>
                                        <p:tgtEl>
                                          <p:spTgt spid="734246"/>
                                        </p:tgtEl>
                                        <p:attrNameLst>
                                          <p:attrName>style.visibility</p:attrName>
                                        </p:attrNameLst>
                                      </p:cBhvr>
                                      <p:to>
                                        <p:strVal val="hidden"/>
                                      </p:to>
                                    </p:set>
                                  </p:childTnLst>
                                </p:cTn>
                              </p:par>
                              <p:par>
                                <p:cTn id="298" presetID="1" presetClass="exit" presetSubtype="0" fill="hold" grpId="2" nodeType="withEffect">
                                  <p:stCondLst>
                                    <p:cond delay="0"/>
                                  </p:stCondLst>
                                  <p:childTnLst>
                                    <p:set>
                                      <p:cBhvr>
                                        <p:cTn id="299" dur="1" fill="hold">
                                          <p:stCondLst>
                                            <p:cond delay="0"/>
                                          </p:stCondLst>
                                        </p:cTn>
                                        <p:tgtEl>
                                          <p:spTgt spid="734247"/>
                                        </p:tgtEl>
                                        <p:attrNameLst>
                                          <p:attrName>style.visibility</p:attrName>
                                        </p:attrNameLst>
                                      </p:cBhvr>
                                      <p:to>
                                        <p:strVal val="hidden"/>
                                      </p:to>
                                    </p:set>
                                  </p:childTnLst>
                                </p:cTn>
                              </p:par>
                              <p:par>
                                <p:cTn id="300" presetID="1" presetClass="exit" presetSubtype="0" fill="hold" grpId="0" nodeType="withEffect">
                                  <p:stCondLst>
                                    <p:cond delay="0"/>
                                  </p:stCondLst>
                                  <p:childTnLst>
                                    <p:set>
                                      <p:cBhvr>
                                        <p:cTn id="301" dur="1" fill="hold">
                                          <p:stCondLst>
                                            <p:cond delay="0"/>
                                          </p:stCondLst>
                                        </p:cTn>
                                        <p:tgtEl>
                                          <p:spTgt spid="734248"/>
                                        </p:tgtEl>
                                        <p:attrNameLst>
                                          <p:attrName>style.visibility</p:attrName>
                                        </p:attrNameLst>
                                      </p:cBhvr>
                                      <p:to>
                                        <p:strVal val="hidden"/>
                                      </p:to>
                                    </p:set>
                                  </p:childTnLst>
                                </p:cTn>
                              </p:par>
                              <p:par>
                                <p:cTn id="302" presetID="1" presetClass="exit" presetSubtype="0" fill="hold" grpId="2" nodeType="withEffect">
                                  <p:stCondLst>
                                    <p:cond delay="0"/>
                                  </p:stCondLst>
                                  <p:childTnLst>
                                    <p:set>
                                      <p:cBhvr>
                                        <p:cTn id="303" dur="1" fill="hold">
                                          <p:stCondLst>
                                            <p:cond delay="0"/>
                                          </p:stCondLst>
                                        </p:cTn>
                                        <p:tgtEl>
                                          <p:spTgt spid="734249"/>
                                        </p:tgtEl>
                                        <p:attrNameLst>
                                          <p:attrName>style.visibility</p:attrName>
                                        </p:attrNameLst>
                                      </p:cBhvr>
                                      <p:to>
                                        <p:strVal val="hidden"/>
                                      </p:to>
                                    </p:set>
                                  </p:childTnLst>
                                </p:cTn>
                              </p:par>
                              <p:par>
                                <p:cTn id="304" presetID="1" presetClass="exit" presetSubtype="0" fill="hold" grpId="1" nodeType="withEffect">
                                  <p:stCondLst>
                                    <p:cond delay="0"/>
                                  </p:stCondLst>
                                  <p:childTnLst>
                                    <p:set>
                                      <p:cBhvr>
                                        <p:cTn id="305" dur="1" fill="hold">
                                          <p:stCondLst>
                                            <p:cond delay="0"/>
                                          </p:stCondLst>
                                        </p:cTn>
                                        <p:tgtEl>
                                          <p:spTgt spid="734250"/>
                                        </p:tgtEl>
                                        <p:attrNameLst>
                                          <p:attrName>style.visibility</p:attrName>
                                        </p:attrNameLst>
                                      </p:cBhvr>
                                      <p:to>
                                        <p:strVal val="hidden"/>
                                      </p:to>
                                    </p:set>
                                  </p:childTnLst>
                                </p:cTn>
                              </p:par>
                              <p:par>
                                <p:cTn id="306" presetID="1" presetClass="exit" presetSubtype="0" fill="hold" nodeType="withEffect">
                                  <p:stCondLst>
                                    <p:cond delay="0"/>
                                  </p:stCondLst>
                                  <p:childTnLst>
                                    <p:set>
                                      <p:cBhvr>
                                        <p:cTn id="307" dur="1" fill="hold">
                                          <p:stCondLst>
                                            <p:cond delay="0"/>
                                          </p:stCondLst>
                                        </p:cTn>
                                        <p:tgtEl>
                                          <p:spTgt spid="734251"/>
                                        </p:tgtEl>
                                        <p:attrNameLst>
                                          <p:attrName>style.visibility</p:attrName>
                                        </p:attrNameLst>
                                      </p:cBhvr>
                                      <p:to>
                                        <p:strVal val="hidden"/>
                                      </p:to>
                                    </p:set>
                                  </p:childTnLst>
                                </p:cTn>
                              </p:par>
                              <p:par>
                                <p:cTn id="308" presetID="1" presetClass="exit" presetSubtype="0" fill="hold" grpId="0" nodeType="withEffect">
                                  <p:stCondLst>
                                    <p:cond delay="0"/>
                                  </p:stCondLst>
                                  <p:childTnLst>
                                    <p:set>
                                      <p:cBhvr>
                                        <p:cTn id="309" dur="1" fill="hold">
                                          <p:stCondLst>
                                            <p:cond delay="0"/>
                                          </p:stCondLst>
                                        </p:cTn>
                                        <p:tgtEl>
                                          <p:spTgt spid="734293"/>
                                        </p:tgtEl>
                                        <p:attrNameLst>
                                          <p:attrName>style.visibility</p:attrName>
                                        </p:attrNameLst>
                                      </p:cBhvr>
                                      <p:to>
                                        <p:strVal val="hidden"/>
                                      </p:to>
                                    </p:set>
                                  </p:childTnLst>
                                </p:cTn>
                              </p:par>
                              <p:par>
                                <p:cTn id="310" presetID="10" presetClass="entr" presetSubtype="0" fill="hold" nodeType="withEffect">
                                  <p:stCondLst>
                                    <p:cond delay="0"/>
                                  </p:stCondLst>
                                  <p:childTnLst>
                                    <p:set>
                                      <p:cBhvr>
                                        <p:cTn id="311" dur="1" fill="hold">
                                          <p:stCondLst>
                                            <p:cond delay="0"/>
                                          </p:stCondLst>
                                        </p:cTn>
                                        <p:tgtEl>
                                          <p:spTgt spid="2"/>
                                        </p:tgtEl>
                                        <p:attrNameLst>
                                          <p:attrName>style.visibility</p:attrName>
                                        </p:attrNameLst>
                                      </p:cBhvr>
                                      <p:to>
                                        <p:strVal val="visible"/>
                                      </p:to>
                                    </p:set>
                                    <p:animEffect transition="in" filter="fade">
                                      <p:cBhvr>
                                        <p:cTn id="312" dur="500"/>
                                        <p:tgtEl>
                                          <p:spTgt spid="2"/>
                                        </p:tgtEl>
                                      </p:cBhvr>
                                    </p:animEffect>
                                  </p:childTnLst>
                                </p:cTn>
                              </p:par>
                            </p:childTnLst>
                          </p:cTn>
                        </p:par>
                      </p:childTnLst>
                    </p:cTn>
                  </p:par>
                  <p:par>
                    <p:cTn id="313" fill="hold">
                      <p:stCondLst>
                        <p:cond delay="indefinite"/>
                      </p:stCondLst>
                      <p:childTnLst>
                        <p:par>
                          <p:cTn id="314" fill="hold">
                            <p:stCondLst>
                              <p:cond delay="0"/>
                            </p:stCondLst>
                            <p:childTnLst>
                              <p:par>
                                <p:cTn id="315" presetID="1" presetClass="exit" presetSubtype="0" fill="hold" nodeType="clickEffect">
                                  <p:stCondLst>
                                    <p:cond delay="0"/>
                                  </p:stCondLst>
                                  <p:childTnLst>
                                    <p:set>
                                      <p:cBhvr>
                                        <p:cTn id="316" dur="1" fill="hold">
                                          <p:stCondLst>
                                            <p:cond delay="0"/>
                                          </p:stCondLst>
                                        </p:cTn>
                                        <p:tgtEl>
                                          <p:spTgt spid="2"/>
                                        </p:tgtEl>
                                        <p:attrNameLst>
                                          <p:attrName>style.visibility</p:attrName>
                                        </p:attrNameLst>
                                      </p:cBhvr>
                                      <p:to>
                                        <p:strVal val="hidden"/>
                                      </p:to>
                                    </p:set>
                                  </p:childTnLst>
                                </p:cTn>
                              </p:par>
                              <p:par>
                                <p:cTn id="317" presetID="10" presetClass="entr" presetSubtype="0" fill="hold" nodeType="withEffect">
                                  <p:stCondLst>
                                    <p:cond delay="0"/>
                                  </p:stCondLst>
                                  <p:childTnLst>
                                    <p:set>
                                      <p:cBhvr>
                                        <p:cTn id="318" dur="1" fill="hold">
                                          <p:stCondLst>
                                            <p:cond delay="0"/>
                                          </p:stCondLst>
                                        </p:cTn>
                                        <p:tgtEl>
                                          <p:spTgt spid="9"/>
                                        </p:tgtEl>
                                        <p:attrNameLst>
                                          <p:attrName>style.visibility</p:attrName>
                                        </p:attrNameLst>
                                      </p:cBhvr>
                                      <p:to>
                                        <p:strVal val="visible"/>
                                      </p:to>
                                    </p:set>
                                    <p:animEffect transition="in" filter="fade">
                                      <p:cBhvr>
                                        <p:cTn id="3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4226" grpId="0" animBg="1"/>
      <p:bldP spid="734244" grpId="0" animBg="1"/>
      <p:bldP spid="734244" grpId="1" animBg="1"/>
      <p:bldP spid="734246" grpId="0"/>
      <p:bldP spid="734246" grpId="1"/>
      <p:bldP spid="734247" grpId="0"/>
      <p:bldP spid="734247" grpId="1"/>
      <p:bldP spid="734247" grpId="2"/>
      <p:bldP spid="734248" grpId="0"/>
      <p:bldP spid="734249" grpId="0"/>
      <p:bldP spid="734249" grpId="1"/>
      <p:bldP spid="734249" grpId="2"/>
      <p:bldP spid="734250" grpId="0"/>
      <p:bldP spid="734250" grpId="1"/>
      <p:bldP spid="734275" grpId="0" animBg="1"/>
      <p:bldP spid="734275" grpId="1" animBg="1"/>
      <p:bldP spid="734275" grpId="2" animBg="1"/>
      <p:bldP spid="734279" grpId="0" animBg="1"/>
      <p:bldP spid="734289" grpId="0" animBg="1"/>
      <p:bldP spid="73429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日期占位符 1"/>
          <p:cNvSpPr txBox="1">
            <a:spLocks noGrp="1"/>
          </p:cNvSpPr>
          <p:nvPr>
            <p:ph type="dt" sz="half" idx="10"/>
          </p:nvPr>
        </p:nvSpPr>
        <p:spPr bwMode="auto">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F7AD7D54-169E-459B-8816-D8A32050C726}"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62467" name="灯片编号占位符 2"/>
          <p:cNvSpPr txBox="1">
            <a:spLocks noGrp="1"/>
          </p:cNvSpPr>
          <p:nvPr>
            <p:ph type="sldNum" sz="quarter" idx="11"/>
          </p:nvPr>
        </p:nvSpPr>
        <p:spPr>
          <a:xfrm>
            <a:off x="61913" y="6589713"/>
            <a:ext cx="909637" cy="230187"/>
          </a:xfrm>
          <a:ln/>
        </p:spPr>
        <p:txBody>
          <a:bodyPr/>
          <a:lstStyle>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fld id="{9A0DB2DC-4C9A-4742-B13C-FB6460FD3503}" type="slidenum">
              <a:rPr lang="en-US" altLang="zh-CN" sz="1600" dirty="0">
                <a:solidFill>
                  <a:srgbClr val="252543"/>
                </a:solidFill>
                <a:latin typeface="Arial" panose="020B0604020202020204" pitchFamily="34" charset="0"/>
                <a:ea typeface="方正综艺简体" pitchFamily="2" charset="-122"/>
              </a:rPr>
            </a:fld>
            <a:endParaRPr lang="en-US" altLang="zh-CN" sz="1600" dirty="0">
              <a:solidFill>
                <a:srgbClr val="252543"/>
              </a:solidFill>
              <a:latin typeface="Arial" panose="020B0604020202020204" pitchFamily="34" charset="0"/>
              <a:ea typeface="方正综艺简体" pitchFamily="2" charset="-122"/>
            </a:endParaRPr>
          </a:p>
        </p:txBody>
      </p:sp>
      <p:sp>
        <p:nvSpPr>
          <p:cNvPr id="62468" name="Rectangle 2"/>
          <p:cNvSpPr/>
          <p:nvPr/>
        </p:nvSpPr>
        <p:spPr>
          <a:xfrm>
            <a:off x="323850" y="195263"/>
            <a:ext cx="7342188" cy="519112"/>
          </a:xfrm>
          <a:prstGeom prst="rect">
            <a:avLst/>
          </a:prstGeom>
          <a:noFill/>
          <a:ln w="9525">
            <a:noFill/>
          </a:ln>
        </p:spPr>
        <p:txBody>
          <a:bodyPr>
            <a:spAutoFit/>
          </a:bodyPr>
          <a:p>
            <a:pPr eaLnBrk="1" hangingPunct="1"/>
            <a:r>
              <a:rPr lang="zh-CN" altLang="en-US" sz="2800" dirty="0">
                <a:solidFill>
                  <a:schemeClr val="bg1"/>
                </a:solidFill>
                <a:latin typeface="Arial" panose="020B0604020202020204" pitchFamily="34" charset="0"/>
                <a:ea typeface="黑体" panose="02010609060101010101" pitchFamily="2" charset="-122"/>
              </a:rPr>
              <a:t>数字图像处理概述</a:t>
            </a:r>
            <a:endParaRPr lang="zh-CN" altLang="en-US" sz="2800" dirty="0">
              <a:solidFill>
                <a:schemeClr val="bg1"/>
              </a:solidFill>
              <a:latin typeface="Arial" panose="020B0604020202020204" pitchFamily="34" charset="0"/>
              <a:ea typeface="黑体" panose="02010609060101010101" pitchFamily="2" charset="-122"/>
            </a:endParaRPr>
          </a:p>
        </p:txBody>
      </p:sp>
      <p:sp>
        <p:nvSpPr>
          <p:cNvPr id="62469" name="Rectangle 3"/>
          <p:cNvSpPr/>
          <p:nvPr/>
        </p:nvSpPr>
        <p:spPr>
          <a:xfrm>
            <a:off x="1173163" y="936625"/>
            <a:ext cx="5870575" cy="1143000"/>
          </a:xfrm>
          <a:prstGeom prst="rect">
            <a:avLst/>
          </a:prstGeom>
          <a:noFill/>
          <a:ln w="9525">
            <a:noFill/>
          </a:ln>
        </p:spPr>
        <p:txBody>
          <a:bodyPr anchor="ctr" anchorCtr="0"/>
          <a:p>
            <a:pPr eaLnBrk="1" hangingPunct="1"/>
            <a:r>
              <a:rPr lang="zh-CN" altLang="en-US" sz="3200" b="0" dirty="0">
                <a:solidFill>
                  <a:srgbClr val="D87A24"/>
                </a:solidFill>
                <a:latin typeface="Arial" panose="020B0604020202020204" pitchFamily="34" charset="0"/>
                <a:ea typeface="黑体" panose="02010609060101010101" pitchFamily="2" charset="-122"/>
              </a:rPr>
              <a:t>主要内容</a:t>
            </a:r>
            <a:endParaRPr lang="zh-CN" altLang="en-US" sz="3200" b="0" dirty="0">
              <a:solidFill>
                <a:srgbClr val="D87A24"/>
              </a:solidFill>
              <a:latin typeface="Arial" panose="020B0604020202020204" pitchFamily="34" charset="0"/>
              <a:ea typeface="黑体" panose="02010609060101010101" pitchFamily="2" charset="-122"/>
            </a:endParaRPr>
          </a:p>
        </p:txBody>
      </p:sp>
      <p:sp>
        <p:nvSpPr>
          <p:cNvPr id="708612" name="Rectangle 4"/>
          <p:cNvSpPr/>
          <p:nvPr/>
        </p:nvSpPr>
        <p:spPr>
          <a:xfrm>
            <a:off x="1654175" y="2168525"/>
            <a:ext cx="7058025" cy="2947988"/>
          </a:xfrm>
          <a:prstGeom prst="rect">
            <a:avLst/>
          </a:prstGeom>
          <a:noFill/>
          <a:ln w="9525">
            <a:noFill/>
          </a:ln>
        </p:spPr>
        <p:txBody>
          <a:bodyPr>
            <a:spAutoFit/>
          </a:bodyPr>
          <a:p>
            <a:pPr marL="342900" indent="-342900" eaLnBrk="1" hangingPunct="1">
              <a:spcBef>
                <a:spcPct val="20000"/>
              </a:spcBef>
              <a:buClr>
                <a:srgbClr val="FF6600"/>
              </a:buClr>
              <a:buFont typeface="Wingdings" panose="05000000000000000000" pitchFamily="2" charset="2"/>
              <a:buChar char="n"/>
            </a:pPr>
            <a:r>
              <a:rPr lang="zh-CN" altLang="en-US" sz="3200" dirty="0">
                <a:latin typeface="Times New Roman" panose="02020603050405020304" pitchFamily="18" charset="0"/>
                <a:ea typeface="楷体_GB2312" pitchFamily="49" charset="-122"/>
              </a:rPr>
              <a:t>什么是数字图像？ </a:t>
            </a:r>
            <a:endParaRPr lang="zh-CN" altLang="en-US" sz="3200" dirty="0">
              <a:latin typeface="Times New Roman" panose="02020603050405020304" pitchFamily="18" charset="0"/>
              <a:ea typeface="楷体_GB2312" pitchFamily="49" charset="-122"/>
            </a:endParaRPr>
          </a:p>
          <a:p>
            <a:pPr marL="342900" indent="-342900" eaLnBrk="1" hangingPunct="1">
              <a:spcBef>
                <a:spcPct val="20000"/>
              </a:spcBef>
              <a:buClr>
                <a:srgbClr val="FF6600"/>
              </a:buClr>
              <a:buFont typeface="Wingdings" panose="05000000000000000000" pitchFamily="2" charset="2"/>
              <a:buChar char="n"/>
            </a:pPr>
            <a:r>
              <a:rPr lang="zh-CN" altLang="en-US" sz="3200" dirty="0">
                <a:latin typeface="Times New Roman" panose="02020603050405020304" pitchFamily="18" charset="0"/>
                <a:ea typeface="楷体_GB2312" pitchFamily="49" charset="-122"/>
              </a:rPr>
              <a:t>图像数字化</a:t>
            </a:r>
            <a:endParaRPr lang="zh-CN" altLang="en-US" sz="3200" dirty="0">
              <a:latin typeface="Times New Roman" panose="02020603050405020304" pitchFamily="18" charset="0"/>
              <a:ea typeface="楷体_GB2312" pitchFamily="49" charset="-122"/>
            </a:endParaRPr>
          </a:p>
          <a:p>
            <a:pPr marL="342900" indent="-342900" eaLnBrk="1" hangingPunct="1">
              <a:spcBef>
                <a:spcPct val="20000"/>
              </a:spcBef>
              <a:buClr>
                <a:srgbClr val="FF6600"/>
              </a:buClr>
              <a:buFont typeface="Wingdings" panose="05000000000000000000" pitchFamily="2" charset="2"/>
              <a:buChar char="n"/>
            </a:pPr>
            <a:r>
              <a:rPr lang="zh-CN" altLang="en-US" sz="3200" dirty="0">
                <a:latin typeface="Times New Roman" panose="02020603050405020304" pitchFamily="18" charset="0"/>
                <a:ea typeface="楷体_GB2312" pitchFamily="49" charset="-122"/>
              </a:rPr>
              <a:t>数字图像处理的研究内容</a:t>
            </a:r>
            <a:endParaRPr lang="zh-CN" altLang="en-US" sz="3200" dirty="0">
              <a:latin typeface="Times New Roman" panose="02020603050405020304" pitchFamily="18" charset="0"/>
              <a:ea typeface="楷体_GB2312" pitchFamily="49" charset="-122"/>
            </a:endParaRPr>
          </a:p>
          <a:p>
            <a:pPr marL="342900" indent="-342900" eaLnBrk="1" hangingPunct="1">
              <a:spcBef>
                <a:spcPct val="20000"/>
              </a:spcBef>
              <a:buClr>
                <a:srgbClr val="FF6600"/>
              </a:buClr>
              <a:buFont typeface="Wingdings" panose="05000000000000000000" pitchFamily="2" charset="2"/>
              <a:buChar char="n"/>
            </a:pPr>
            <a:r>
              <a:rPr lang="zh-CN" altLang="en-US" sz="3200" dirty="0">
                <a:latin typeface="Times New Roman" panose="02020603050405020304" pitchFamily="18" charset="0"/>
                <a:ea typeface="楷体_GB2312" pitchFamily="49" charset="-122"/>
              </a:rPr>
              <a:t>与其他相关学科的关系（知识结构） </a:t>
            </a:r>
            <a:endParaRPr lang="zh-CN" altLang="en-US" sz="3200" dirty="0">
              <a:latin typeface="Times New Roman" panose="02020603050405020304" pitchFamily="18" charset="0"/>
              <a:ea typeface="楷体_GB2312" pitchFamily="49" charset="-122"/>
            </a:endParaRPr>
          </a:p>
          <a:p>
            <a:pPr marL="342900" indent="-342900" eaLnBrk="1" hangingPunct="1">
              <a:spcBef>
                <a:spcPct val="20000"/>
              </a:spcBef>
              <a:buClr>
                <a:srgbClr val="FF6600"/>
              </a:buClr>
              <a:buFont typeface="Wingdings" panose="05000000000000000000" pitchFamily="2" charset="2"/>
              <a:buChar char="n"/>
            </a:pPr>
            <a:r>
              <a:rPr lang="zh-CN" altLang="en-US" sz="3200" dirty="0">
                <a:latin typeface="Times New Roman" panose="02020603050405020304" pitchFamily="18" charset="0"/>
                <a:ea typeface="楷体_GB2312" pitchFamily="49" charset="-122"/>
              </a:rPr>
              <a:t>不断拓展的应用领域</a:t>
            </a:r>
            <a:endParaRPr lang="zh-CN" altLang="en-US" sz="3200" dirty="0">
              <a:latin typeface="Times New Roman" panose="02020603050405020304" pitchFamily="18" charset="0"/>
              <a:ea typeface="楷体_GB2312" pitchFamily="49" charset="-122"/>
            </a:endParaRPr>
          </a:p>
        </p:txBody>
      </p:sp>
      <p:graphicFrame>
        <p:nvGraphicFramePr>
          <p:cNvPr id="62471" name="Object 5"/>
          <p:cNvGraphicFramePr>
            <a:graphicFrameLocks noChangeAspect="1"/>
          </p:cNvGraphicFramePr>
          <p:nvPr/>
        </p:nvGraphicFramePr>
        <p:xfrm>
          <a:off x="6523038" y="4492625"/>
          <a:ext cx="2284412" cy="1516063"/>
        </p:xfrm>
        <a:graphic>
          <a:graphicData uri="http://schemas.openxmlformats.org/presentationml/2006/ole">
            <mc:AlternateContent xmlns:mc="http://schemas.openxmlformats.org/markup-compatibility/2006">
              <mc:Choice xmlns:v="urn:schemas-microsoft-com:vml" Requires="v">
                <p:oleObj spid="_x0000_s3076" name="" r:id="rId1" imgW="2305050" imgH="1884680" progId="MS_ClipArt_Gallery.2">
                  <p:embed/>
                </p:oleObj>
              </mc:Choice>
              <mc:Fallback>
                <p:oleObj name="" r:id="rId1" imgW="2305050" imgH="1884680" progId="MS_ClipArt_Gallery.2">
                  <p:embed/>
                  <p:pic>
                    <p:nvPicPr>
                      <p:cNvPr id="0" name="图片 3075"/>
                      <p:cNvPicPr/>
                      <p:nvPr/>
                    </p:nvPicPr>
                    <p:blipFill>
                      <a:blip r:embed="rId2">
                        <a:lum bright="64001" contrast="-70000"/>
                      </a:blip>
                      <a:stretch>
                        <a:fillRect/>
                      </a:stretch>
                    </p:blipFill>
                    <p:spPr>
                      <a:xfrm>
                        <a:off x="6523038" y="4492625"/>
                        <a:ext cx="2284412" cy="1516063"/>
                      </a:xfrm>
                      <a:prstGeom prst="rect">
                        <a:avLst/>
                      </a:prstGeom>
                      <a:noFill/>
                      <a:ln w="38100">
                        <a:noFill/>
                        <a:miter/>
                      </a:ln>
                    </p:spPr>
                  </p:pic>
                </p:oleObj>
              </mc:Fallback>
            </mc:AlternateContent>
          </a:graphicData>
        </a:graphic>
      </p:graphicFrame>
      <p:graphicFrame>
        <p:nvGraphicFramePr>
          <p:cNvPr id="708614" name="Object 6"/>
          <p:cNvGraphicFramePr>
            <a:graphicFrameLocks noChangeAspect="1"/>
          </p:cNvGraphicFramePr>
          <p:nvPr/>
        </p:nvGraphicFramePr>
        <p:xfrm>
          <a:off x="1071563" y="4652963"/>
          <a:ext cx="558800" cy="287337"/>
        </p:xfrm>
        <a:graphic>
          <a:graphicData uri="http://schemas.openxmlformats.org/presentationml/2006/ole">
            <mc:AlternateContent xmlns:mc="http://schemas.openxmlformats.org/markup-compatibility/2006">
              <mc:Choice xmlns:v="urn:schemas-microsoft-com:vml" Requires="v">
                <p:oleObj spid="_x0000_s3077" name="" r:id="rId3" imgW="981075" imgH="365760" progId="MS_ClipArt_Gallery.2">
                  <p:embed/>
                </p:oleObj>
              </mc:Choice>
              <mc:Fallback>
                <p:oleObj name="" r:id="rId3" imgW="981075" imgH="365760" progId="MS_ClipArt_Gallery.2">
                  <p:embed/>
                  <p:pic>
                    <p:nvPicPr>
                      <p:cNvPr id="0" name="图片 3076"/>
                      <p:cNvPicPr/>
                      <p:nvPr/>
                    </p:nvPicPr>
                    <p:blipFill>
                      <a:blip r:embed="rId4">
                        <a:clrChange>
                          <a:clrFrom>
                            <a:srgbClr val="000000"/>
                          </a:clrFrom>
                          <a:clrTo>
                            <a:srgbClr val="F08644"/>
                          </a:clrTo>
                        </a:clrChange>
                      </a:blip>
                      <a:stretch>
                        <a:fillRect/>
                      </a:stretch>
                    </p:blipFill>
                    <p:spPr>
                      <a:xfrm>
                        <a:off x="1071563" y="4652963"/>
                        <a:ext cx="558800" cy="287337"/>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08614"/>
                                        </p:tgtEl>
                                        <p:attrNameLst>
                                          <p:attrName>style.visibility</p:attrName>
                                        </p:attrNameLst>
                                      </p:cBhvr>
                                      <p:to>
                                        <p:strVal val="visible"/>
                                      </p:to>
                                    </p:set>
                                    <p:anim calcmode="lin" valueType="num">
                                      <p:cBhvr additive="base">
                                        <p:cTn id="7" dur="500" fill="hold"/>
                                        <p:tgtEl>
                                          <p:spTgt spid="708614"/>
                                        </p:tgtEl>
                                        <p:attrNameLst>
                                          <p:attrName>ppt_x</p:attrName>
                                        </p:attrNameLst>
                                      </p:cBhvr>
                                      <p:tavLst>
                                        <p:tav tm="0">
                                          <p:val>
                                            <p:strVal val="0-#ppt_w/2"/>
                                          </p:val>
                                        </p:tav>
                                        <p:tav tm="100000">
                                          <p:val>
                                            <p:strVal val="#ppt_x"/>
                                          </p:val>
                                        </p:tav>
                                      </p:tavLst>
                                    </p:anim>
                                    <p:anim calcmode="lin" valueType="num">
                                      <p:cBhvr additive="base">
                                        <p:cTn id="8" dur="500" fill="hold"/>
                                        <p:tgtEl>
                                          <p:spTgt spid="7086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 presetClass="emph" presetSubtype="7" nodeType="afterEffect">
                                  <p:stCondLst>
                                    <p:cond delay="0"/>
                                  </p:stCondLst>
                                  <p:childTnLst>
                                    <p:set>
                                      <p:cBhvr override="childStyle">
                                        <p:cTn id="11" dur="indefinite"/>
                                        <p:tgtEl>
                                          <p:spTgt spid="708612">
                                            <p:txEl>
                                              <p:charRg st="46" end="56"/>
                                            </p:txEl>
                                          </p:spTgt>
                                        </p:tgtEl>
                                        <p:attrNameLst>
                                          <p:attrName>style.fontStyle</p:attrName>
                                        </p:attrNameLst>
                                      </p:cBhvr>
                                      <p:to>
                                        <p:strVal val="italic"/>
                                      </p:to>
                                    </p:set>
                                    <p:set>
                                      <p:cBhvr override="childStyle">
                                        <p:cTn id="12" dur="indefinite"/>
                                        <p:tgtEl>
                                          <p:spTgt spid="708612">
                                            <p:txEl>
                                              <p:charRg st="46" end="56"/>
                                            </p:txEl>
                                          </p:spTgt>
                                        </p:tgtEl>
                                        <p:attrNameLst>
                                          <p:attrName>style.fontWeight</p:attrName>
                                        </p:attrNameLst>
                                      </p:cBhvr>
                                      <p:to>
                                        <p:strVal val="bold"/>
                                      </p:to>
                                    </p:set>
                                    <p:set>
                                      <p:cBhvr override="childStyle">
                                        <p:cTn id="13" dur="indefinite"/>
                                        <p:tgtEl>
                                          <p:spTgt spid="708612">
                                            <p:txEl>
                                              <p:charRg st="46" end="56"/>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日期占位符 1"/>
          <p:cNvSpPr txBox="1">
            <a:spLocks noGrp="1"/>
          </p:cNvSpPr>
          <p:nvPr>
            <p:ph type="dt" sz="half" idx="10"/>
          </p:nvPr>
        </p:nvSpPr>
        <p:spPr bwMode="auto">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93BFF9A3-0778-40CA-AF79-FE5FDBF4B1A7}"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9219" name="灯片编号占位符 2"/>
          <p:cNvSpPr txBox="1">
            <a:spLocks noGrp="1"/>
          </p:cNvSpPr>
          <p:nvPr>
            <p:ph type="sldNum" sz="quarter" idx="11"/>
          </p:nvPr>
        </p:nvSpPr>
        <p:spPr>
          <a:xfrm>
            <a:off x="61913" y="6589713"/>
            <a:ext cx="909637" cy="230187"/>
          </a:xfrm>
          <a:ln/>
        </p:spPr>
        <p:txBody>
          <a:bodyPr/>
          <a:lstStyle>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fld id="{9A0DB2DC-4C9A-4742-B13C-FB6460FD3503}" type="slidenum">
              <a:rPr lang="en-US" altLang="zh-CN" sz="1600" dirty="0">
                <a:solidFill>
                  <a:srgbClr val="252543"/>
                </a:solidFill>
                <a:latin typeface="Arial" panose="020B0604020202020204" pitchFamily="34" charset="0"/>
                <a:ea typeface="方正综艺简体" pitchFamily="2" charset="-122"/>
              </a:rPr>
            </a:fld>
            <a:endParaRPr lang="en-US" altLang="zh-CN" sz="1600" dirty="0">
              <a:solidFill>
                <a:srgbClr val="252543"/>
              </a:solidFill>
              <a:latin typeface="Arial" panose="020B0604020202020204" pitchFamily="34" charset="0"/>
              <a:ea typeface="方正综艺简体" pitchFamily="2" charset="-122"/>
            </a:endParaRPr>
          </a:p>
        </p:txBody>
      </p:sp>
      <p:sp>
        <p:nvSpPr>
          <p:cNvPr id="9220" name="Rectangle 2"/>
          <p:cNvSpPr/>
          <p:nvPr/>
        </p:nvSpPr>
        <p:spPr>
          <a:xfrm>
            <a:off x="323850" y="195263"/>
            <a:ext cx="7342188" cy="519112"/>
          </a:xfrm>
          <a:prstGeom prst="rect">
            <a:avLst/>
          </a:prstGeom>
          <a:noFill/>
          <a:ln w="9525">
            <a:noFill/>
          </a:ln>
        </p:spPr>
        <p:txBody>
          <a:bodyPr>
            <a:spAutoFit/>
          </a:bodyPr>
          <a:p>
            <a:pPr eaLnBrk="1" hangingPunct="1"/>
            <a:r>
              <a:rPr lang="zh-CN" altLang="en-US" sz="2800" dirty="0">
                <a:solidFill>
                  <a:schemeClr val="bg1"/>
                </a:solidFill>
                <a:latin typeface="Arial" panose="020B0604020202020204" pitchFamily="34" charset="0"/>
                <a:ea typeface="黑体" panose="02010609060101010101" pitchFamily="2" charset="-122"/>
              </a:rPr>
              <a:t>前言</a:t>
            </a:r>
            <a:endParaRPr lang="zh-CN" altLang="en-US" sz="2800" dirty="0">
              <a:solidFill>
                <a:schemeClr val="bg1"/>
              </a:solidFill>
              <a:latin typeface="Arial" panose="020B0604020202020204" pitchFamily="34" charset="0"/>
              <a:ea typeface="黑体" panose="02010609060101010101" pitchFamily="2" charset="-122"/>
            </a:endParaRPr>
          </a:p>
        </p:txBody>
      </p:sp>
      <p:sp>
        <p:nvSpPr>
          <p:cNvPr id="9221" name="Rectangle 3"/>
          <p:cNvSpPr/>
          <p:nvPr/>
        </p:nvSpPr>
        <p:spPr>
          <a:xfrm>
            <a:off x="1173163" y="936625"/>
            <a:ext cx="5870575" cy="1143000"/>
          </a:xfrm>
          <a:prstGeom prst="rect">
            <a:avLst/>
          </a:prstGeom>
          <a:noFill/>
          <a:ln w="9525">
            <a:noFill/>
          </a:ln>
        </p:spPr>
        <p:txBody>
          <a:bodyPr anchor="ctr" anchorCtr="0"/>
          <a:p>
            <a:pPr eaLnBrk="1" hangingPunct="1"/>
            <a:r>
              <a:rPr lang="zh-CN" altLang="en-US" sz="3200" b="0" dirty="0">
                <a:solidFill>
                  <a:srgbClr val="D87A24"/>
                </a:solidFill>
                <a:latin typeface="Arial" panose="020B0604020202020204" pitchFamily="34" charset="0"/>
                <a:ea typeface="黑体" panose="02010609060101010101" pitchFamily="2" charset="-122"/>
              </a:rPr>
              <a:t>参考书目</a:t>
            </a:r>
            <a:endParaRPr lang="zh-CN" altLang="en-US" sz="3200" b="0" dirty="0">
              <a:solidFill>
                <a:srgbClr val="D87A24"/>
              </a:solidFill>
              <a:latin typeface="Arial" panose="020B0604020202020204" pitchFamily="34" charset="0"/>
              <a:ea typeface="黑体" panose="02010609060101010101" pitchFamily="2" charset="-122"/>
            </a:endParaRPr>
          </a:p>
        </p:txBody>
      </p:sp>
      <p:sp>
        <p:nvSpPr>
          <p:cNvPr id="9222" name="Rectangle 4"/>
          <p:cNvSpPr/>
          <p:nvPr/>
        </p:nvSpPr>
        <p:spPr>
          <a:xfrm>
            <a:off x="1173163" y="3208338"/>
            <a:ext cx="7812087" cy="831850"/>
          </a:xfrm>
          <a:prstGeom prst="rect">
            <a:avLst/>
          </a:prstGeom>
          <a:noFill/>
          <a:ln w="9525">
            <a:noFill/>
          </a:ln>
        </p:spPr>
        <p:txBody>
          <a:bodyPr anchor="ctr" anchorCtr="0">
            <a:spAutoFit/>
          </a:bodyPr>
          <a:p>
            <a:pPr eaLnBrk="1" hangingPunct="1"/>
            <a:r>
              <a:rPr lang="en-US" altLang="zh-CN" sz="2400" dirty="0">
                <a:latin typeface="Times New Roman" panose="02020603050405020304" pitchFamily="18" charset="0"/>
                <a:ea typeface="楷体_GB2312" pitchFamily="49" charset="-122"/>
              </a:rPr>
              <a:t>2. Rafael C. Gonzalez</a:t>
            </a:r>
            <a:r>
              <a:rPr lang="zh-CN" altLang="en-US" sz="2400" dirty="0">
                <a:latin typeface="Times New Roman" panose="02020603050405020304" pitchFamily="18" charset="0"/>
                <a:ea typeface="楷体_GB2312" pitchFamily="49" charset="-122"/>
              </a:rPr>
              <a:t>， （阮秋琦、阮宇智等译）， </a:t>
            </a:r>
            <a:r>
              <a:rPr lang="zh-CN" altLang="en-US" sz="2400" dirty="0">
                <a:solidFill>
                  <a:srgbClr val="A50021"/>
                </a:solidFill>
                <a:latin typeface="Times New Roman" panose="02020603050405020304" pitchFamily="18" charset="0"/>
                <a:ea typeface="楷体_GB2312" pitchFamily="49" charset="-122"/>
              </a:rPr>
              <a:t>数字图像处理（第三版）</a:t>
            </a:r>
            <a:r>
              <a:rPr lang="zh-CN" altLang="en-US" sz="2400" dirty="0">
                <a:latin typeface="Times New Roman" panose="02020603050405020304" pitchFamily="18" charset="0"/>
                <a:ea typeface="楷体_GB2312" pitchFamily="49" charset="-122"/>
              </a:rPr>
              <a:t>，电子工业出版社， </a:t>
            </a:r>
            <a:r>
              <a:rPr lang="en-US" altLang="zh-CN" sz="2400" dirty="0">
                <a:latin typeface="Times New Roman" panose="02020603050405020304" pitchFamily="18" charset="0"/>
                <a:ea typeface="楷体_GB2312" pitchFamily="49" charset="-122"/>
              </a:rPr>
              <a:t>2011</a:t>
            </a:r>
            <a:endParaRPr lang="en-US" altLang="zh-CN" sz="2400" dirty="0">
              <a:latin typeface="Times New Roman" panose="02020603050405020304" pitchFamily="18" charset="0"/>
              <a:ea typeface="楷体_GB2312" pitchFamily="49" charset="-122"/>
            </a:endParaRPr>
          </a:p>
        </p:txBody>
      </p:sp>
      <p:sp>
        <p:nvSpPr>
          <p:cNvPr id="9223" name="Rectangle 5"/>
          <p:cNvSpPr/>
          <p:nvPr/>
        </p:nvSpPr>
        <p:spPr>
          <a:xfrm>
            <a:off x="1173163" y="2200275"/>
            <a:ext cx="7613650" cy="831850"/>
          </a:xfrm>
          <a:prstGeom prst="rect">
            <a:avLst/>
          </a:prstGeom>
          <a:noFill/>
          <a:ln w="9525">
            <a:noFill/>
          </a:ln>
        </p:spPr>
        <p:txBody>
          <a:bodyPr anchor="ctr" anchorCtr="0">
            <a:spAutoFit/>
          </a:bodyPr>
          <a:p>
            <a:pPr eaLnBrk="1" hangingPunct="1"/>
            <a:r>
              <a:rPr lang="en-US" altLang="zh-CN" sz="2400" dirty="0">
                <a:latin typeface="Times New Roman" panose="02020603050405020304" pitchFamily="18" charset="0"/>
                <a:ea typeface="楷体_GB2312" pitchFamily="49" charset="-122"/>
              </a:rPr>
              <a:t>1. </a:t>
            </a:r>
            <a:r>
              <a:rPr lang="zh-CN" altLang="en-US" sz="2400" dirty="0">
                <a:latin typeface="Times New Roman" panose="02020603050405020304" pitchFamily="18" charset="0"/>
                <a:ea typeface="楷体_GB2312" pitchFamily="49" charset="-122"/>
              </a:rPr>
              <a:t>章毓晋，</a:t>
            </a:r>
            <a:r>
              <a:rPr lang="zh-CN" altLang="en-US" sz="2400" dirty="0">
                <a:solidFill>
                  <a:srgbClr val="A50021"/>
                </a:solidFill>
                <a:latin typeface="Times New Roman" panose="02020603050405020304" pitchFamily="18" charset="0"/>
                <a:ea typeface="楷体_GB2312" pitchFamily="49" charset="-122"/>
              </a:rPr>
              <a:t>图像工程（上册）</a:t>
            </a:r>
            <a:r>
              <a:rPr lang="en-US" altLang="zh-CN" sz="2400" dirty="0">
                <a:solidFill>
                  <a:srgbClr val="A50021"/>
                </a:solidFill>
                <a:latin typeface="Times New Roman" panose="02020603050405020304" pitchFamily="18" charset="0"/>
                <a:ea typeface="楷体_GB2312" pitchFamily="49" charset="-122"/>
              </a:rPr>
              <a:t>—— </a:t>
            </a:r>
            <a:r>
              <a:rPr lang="zh-CN" altLang="en-US" sz="2400" dirty="0">
                <a:solidFill>
                  <a:srgbClr val="A50021"/>
                </a:solidFill>
                <a:latin typeface="Times New Roman" panose="02020603050405020304" pitchFamily="18" charset="0"/>
                <a:ea typeface="楷体_GB2312" pitchFamily="49" charset="-122"/>
              </a:rPr>
              <a:t>图像处理（第</a:t>
            </a:r>
            <a:r>
              <a:rPr lang="en-US" altLang="zh-CN" sz="2400" dirty="0">
                <a:solidFill>
                  <a:srgbClr val="A50021"/>
                </a:solidFill>
                <a:latin typeface="Times New Roman" panose="02020603050405020304" pitchFamily="18" charset="0"/>
                <a:ea typeface="楷体_GB2312" pitchFamily="49" charset="-122"/>
              </a:rPr>
              <a:t>3</a:t>
            </a:r>
            <a:r>
              <a:rPr lang="zh-CN" altLang="en-US" sz="2400" dirty="0">
                <a:solidFill>
                  <a:srgbClr val="A50021"/>
                </a:solidFill>
                <a:latin typeface="Times New Roman" panose="02020603050405020304" pitchFamily="18" charset="0"/>
                <a:ea typeface="楷体_GB2312" pitchFamily="49" charset="-122"/>
              </a:rPr>
              <a:t>版）</a:t>
            </a:r>
            <a:r>
              <a:rPr lang="zh-CN" altLang="en-US" sz="2400" dirty="0">
                <a:latin typeface="Times New Roman" panose="02020603050405020304" pitchFamily="18" charset="0"/>
                <a:ea typeface="楷体_GB2312" pitchFamily="49" charset="-122"/>
              </a:rPr>
              <a:t>，清华大学出版社， </a:t>
            </a:r>
            <a:r>
              <a:rPr lang="en-US" altLang="zh-CN" sz="2400" dirty="0">
                <a:latin typeface="Times New Roman" panose="02020603050405020304" pitchFamily="18" charset="0"/>
                <a:ea typeface="楷体_GB2312" pitchFamily="49" charset="-122"/>
              </a:rPr>
              <a:t>2012 </a:t>
            </a:r>
            <a:endParaRPr lang="en-US" altLang="zh-CN" sz="2400" dirty="0">
              <a:latin typeface="Times New Roman" panose="02020603050405020304" pitchFamily="18" charset="0"/>
              <a:ea typeface="楷体_GB2312" pitchFamily="49"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日期占位符 1"/>
          <p:cNvSpPr txBox="1">
            <a:spLocks noGrp="1"/>
          </p:cNvSpPr>
          <p:nvPr>
            <p:ph type="dt" sz="half" idx="10"/>
          </p:nvPr>
        </p:nvSpPr>
        <p:spPr bwMode="auto">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6164D5D4-DBA9-4333-B456-0D55652D90ED}"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63491" name="灯片编号占位符 2"/>
          <p:cNvSpPr txBox="1">
            <a:spLocks noGrp="1"/>
          </p:cNvSpPr>
          <p:nvPr>
            <p:ph type="sldNum" sz="quarter" idx="11"/>
          </p:nvPr>
        </p:nvSpPr>
        <p:spPr>
          <a:xfrm>
            <a:off x="61913" y="6589713"/>
            <a:ext cx="909637" cy="230187"/>
          </a:xfrm>
          <a:ln/>
        </p:spPr>
        <p:txBody>
          <a:bodyPr/>
          <a:lstStyle>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fld id="{9A0DB2DC-4C9A-4742-B13C-FB6460FD3503}" type="slidenum">
              <a:rPr lang="en-US" altLang="zh-CN" sz="1600" dirty="0">
                <a:solidFill>
                  <a:srgbClr val="252543"/>
                </a:solidFill>
                <a:latin typeface="Arial" panose="020B0604020202020204" pitchFamily="34" charset="0"/>
                <a:ea typeface="方正综艺简体" pitchFamily="2" charset="-122"/>
              </a:rPr>
            </a:fld>
            <a:endParaRPr lang="en-US" altLang="zh-CN" sz="1600" dirty="0">
              <a:solidFill>
                <a:srgbClr val="252543"/>
              </a:solidFill>
              <a:latin typeface="Arial" panose="020B0604020202020204" pitchFamily="34" charset="0"/>
              <a:ea typeface="方正综艺简体" pitchFamily="2" charset="-122"/>
            </a:endParaRPr>
          </a:p>
        </p:txBody>
      </p:sp>
      <p:sp>
        <p:nvSpPr>
          <p:cNvPr id="63492" name="Rectangle 2"/>
          <p:cNvSpPr/>
          <p:nvPr/>
        </p:nvSpPr>
        <p:spPr>
          <a:xfrm>
            <a:off x="1173163" y="936625"/>
            <a:ext cx="5870575" cy="1143000"/>
          </a:xfrm>
          <a:prstGeom prst="rect">
            <a:avLst/>
          </a:prstGeom>
          <a:noFill/>
          <a:ln w="9525">
            <a:noFill/>
          </a:ln>
        </p:spPr>
        <p:txBody>
          <a:bodyPr anchor="ctr" anchorCtr="0"/>
          <a:p>
            <a:pPr eaLnBrk="1" hangingPunct="1"/>
            <a:r>
              <a:rPr lang="zh-CN" altLang="en-US" sz="3200" b="0" dirty="0">
                <a:solidFill>
                  <a:srgbClr val="D87A24"/>
                </a:solidFill>
                <a:latin typeface="Arial" panose="020B0604020202020204" pitchFamily="34" charset="0"/>
                <a:ea typeface="黑体" panose="02010609060101010101" pitchFamily="2" charset="-122"/>
              </a:rPr>
              <a:t>不断拓展的应用领域</a:t>
            </a:r>
            <a:endParaRPr lang="zh-CN" altLang="en-US" sz="3200" b="0" dirty="0">
              <a:solidFill>
                <a:srgbClr val="D87A24"/>
              </a:solidFill>
              <a:latin typeface="Arial" panose="020B0604020202020204" pitchFamily="34" charset="0"/>
              <a:ea typeface="黑体" panose="02010609060101010101" pitchFamily="2" charset="-122"/>
            </a:endParaRPr>
          </a:p>
        </p:txBody>
      </p:sp>
      <p:sp>
        <p:nvSpPr>
          <p:cNvPr id="63493" name="Rectangle 3"/>
          <p:cNvSpPr/>
          <p:nvPr/>
        </p:nvSpPr>
        <p:spPr>
          <a:xfrm>
            <a:off x="323850" y="195263"/>
            <a:ext cx="7342188" cy="519112"/>
          </a:xfrm>
          <a:prstGeom prst="rect">
            <a:avLst/>
          </a:prstGeom>
          <a:noFill/>
          <a:ln w="9525">
            <a:noFill/>
          </a:ln>
        </p:spPr>
        <p:txBody>
          <a:bodyPr>
            <a:spAutoFit/>
          </a:bodyPr>
          <a:p>
            <a:pPr eaLnBrk="1" hangingPunct="1"/>
            <a:r>
              <a:rPr lang="zh-CN" altLang="en-US" sz="2800" dirty="0">
                <a:solidFill>
                  <a:schemeClr val="bg1"/>
                </a:solidFill>
                <a:latin typeface="Arial" panose="020B0604020202020204" pitchFamily="34" charset="0"/>
                <a:ea typeface="黑体" panose="02010609060101010101" pitchFamily="2" charset="-122"/>
              </a:rPr>
              <a:t>概述</a:t>
            </a:r>
            <a:endParaRPr lang="zh-CN" altLang="en-US" sz="2800" dirty="0">
              <a:solidFill>
                <a:schemeClr val="bg1"/>
              </a:solidFill>
              <a:latin typeface="Arial" panose="020B0604020202020204" pitchFamily="34" charset="0"/>
              <a:ea typeface="黑体" panose="02010609060101010101" pitchFamily="2" charset="-122"/>
            </a:endParaRPr>
          </a:p>
        </p:txBody>
      </p:sp>
      <p:sp>
        <p:nvSpPr>
          <p:cNvPr id="63494" name="Rectangle 4"/>
          <p:cNvSpPr/>
          <p:nvPr/>
        </p:nvSpPr>
        <p:spPr>
          <a:xfrm>
            <a:off x="1727200" y="2241550"/>
            <a:ext cx="4572000" cy="3524250"/>
          </a:xfrm>
          <a:prstGeom prst="rect">
            <a:avLst/>
          </a:prstGeom>
          <a:noFill/>
          <a:ln w="9525">
            <a:noFill/>
          </a:ln>
        </p:spPr>
        <p:txBody>
          <a:bodyPr>
            <a:spAutoFit/>
          </a:bodyPr>
          <a:p>
            <a:pPr marL="342900" indent="-342900" eaLnBrk="1" hangingPunct="1">
              <a:spcBef>
                <a:spcPct val="20000"/>
              </a:spcBef>
              <a:buClr>
                <a:srgbClr val="008000"/>
              </a:buClr>
              <a:buFont typeface="Wingdings" panose="05000000000000000000" pitchFamily="2" charset="2"/>
              <a:buChar char="Ø"/>
            </a:pPr>
            <a:r>
              <a:rPr lang="zh-CN" altLang="en-US" sz="2400" dirty="0">
                <a:latin typeface="Times New Roman" panose="02020603050405020304" pitchFamily="18" charset="0"/>
                <a:ea typeface="楷体_GB2312" pitchFamily="49" charset="-122"/>
              </a:rPr>
              <a:t>遥感 </a:t>
            </a:r>
            <a:r>
              <a:rPr lang="en-US" altLang="zh-CN" sz="2400" dirty="0">
                <a:latin typeface="Times New Roman" panose="02020603050405020304" pitchFamily="18" charset="0"/>
                <a:ea typeface="楷体_GB2312" pitchFamily="49" charset="-122"/>
              </a:rPr>
              <a:t>(Remote Sensing) </a:t>
            </a:r>
            <a:endParaRPr lang="en-US" altLang="zh-CN" sz="2400" dirty="0">
              <a:latin typeface="Times New Roman" panose="02020603050405020304" pitchFamily="18" charset="0"/>
              <a:ea typeface="楷体_GB2312" pitchFamily="49" charset="-122"/>
            </a:endParaRPr>
          </a:p>
          <a:p>
            <a:pPr marL="342900" indent="-342900" eaLnBrk="1" hangingPunct="1">
              <a:spcBef>
                <a:spcPct val="20000"/>
              </a:spcBef>
              <a:buClr>
                <a:srgbClr val="008000"/>
              </a:buClr>
              <a:buFont typeface="Wingdings" panose="05000000000000000000" pitchFamily="2" charset="2"/>
              <a:buChar char="Ø"/>
            </a:pPr>
            <a:r>
              <a:rPr lang="zh-CN" altLang="en-US" sz="2400" dirty="0">
                <a:latin typeface="Times New Roman" panose="02020603050405020304" pitchFamily="18" charset="0"/>
                <a:ea typeface="楷体_GB2312" pitchFamily="49" charset="-122"/>
              </a:rPr>
              <a:t>生物医学 </a:t>
            </a:r>
            <a:r>
              <a:rPr lang="en-US" altLang="zh-CN" sz="2400" dirty="0">
                <a:latin typeface="Times New Roman" panose="02020603050405020304" pitchFamily="18" charset="0"/>
                <a:ea typeface="楷体_GB2312" pitchFamily="49" charset="-122"/>
              </a:rPr>
              <a:t>(Biomedicine ) </a:t>
            </a:r>
            <a:endParaRPr lang="en-US" altLang="zh-CN" sz="2400" dirty="0">
              <a:latin typeface="Times New Roman" panose="02020603050405020304" pitchFamily="18" charset="0"/>
              <a:ea typeface="楷体_GB2312" pitchFamily="49" charset="-122"/>
            </a:endParaRPr>
          </a:p>
          <a:p>
            <a:pPr marL="342900" indent="-342900" eaLnBrk="1" hangingPunct="1">
              <a:spcBef>
                <a:spcPct val="20000"/>
              </a:spcBef>
              <a:buClr>
                <a:srgbClr val="008000"/>
              </a:buClr>
              <a:buFont typeface="Wingdings" panose="05000000000000000000" pitchFamily="2" charset="2"/>
              <a:buChar char="Ø"/>
            </a:pPr>
            <a:r>
              <a:rPr lang="zh-CN" altLang="en-US" sz="2400" dirty="0">
                <a:latin typeface="Times New Roman" panose="02020603050405020304" pitchFamily="18" charset="0"/>
                <a:ea typeface="楷体_GB2312" pitchFamily="49" charset="-122"/>
              </a:rPr>
              <a:t>文档处理 </a:t>
            </a:r>
            <a:r>
              <a:rPr lang="en-US" altLang="zh-CN" sz="2400" dirty="0">
                <a:latin typeface="Times New Roman" panose="02020603050405020304" pitchFamily="18" charset="0"/>
                <a:ea typeface="楷体_GB2312" pitchFamily="49" charset="-122"/>
              </a:rPr>
              <a:t>(File Manipulation) </a:t>
            </a:r>
            <a:endParaRPr lang="en-US" altLang="zh-CN" sz="2400" dirty="0">
              <a:latin typeface="Times New Roman" panose="02020603050405020304" pitchFamily="18" charset="0"/>
              <a:ea typeface="楷体_GB2312" pitchFamily="49" charset="-122"/>
            </a:endParaRPr>
          </a:p>
          <a:p>
            <a:pPr marL="342900" indent="-342900" eaLnBrk="1" hangingPunct="1">
              <a:spcBef>
                <a:spcPct val="20000"/>
              </a:spcBef>
              <a:buClr>
                <a:srgbClr val="008000"/>
              </a:buClr>
              <a:buFont typeface="Wingdings" panose="05000000000000000000" pitchFamily="2" charset="2"/>
              <a:buChar char="Ø"/>
            </a:pPr>
            <a:r>
              <a:rPr lang="zh-CN" altLang="en-US" sz="2400" dirty="0">
                <a:latin typeface="Times New Roman" panose="02020603050405020304" pitchFamily="18" charset="0"/>
                <a:ea typeface="楷体_GB2312" pitchFamily="49" charset="-122"/>
              </a:rPr>
              <a:t>工业检测 </a:t>
            </a:r>
            <a:r>
              <a:rPr lang="en-US" altLang="zh-CN" sz="2400" dirty="0">
                <a:latin typeface="Times New Roman" panose="02020603050405020304" pitchFamily="18" charset="0"/>
                <a:ea typeface="楷体_GB2312" pitchFamily="49" charset="-122"/>
              </a:rPr>
              <a:t>(Industry Check) </a:t>
            </a:r>
            <a:endParaRPr lang="en-US" altLang="zh-CN" sz="2400" dirty="0">
              <a:latin typeface="Times New Roman" panose="02020603050405020304" pitchFamily="18" charset="0"/>
              <a:ea typeface="楷体_GB2312" pitchFamily="49" charset="-122"/>
            </a:endParaRPr>
          </a:p>
          <a:p>
            <a:pPr marL="342900" indent="-342900" eaLnBrk="1" hangingPunct="1">
              <a:spcBef>
                <a:spcPct val="20000"/>
              </a:spcBef>
              <a:buClr>
                <a:srgbClr val="008000"/>
              </a:buClr>
              <a:buFont typeface="Wingdings" panose="05000000000000000000" pitchFamily="2" charset="2"/>
              <a:buChar char="Ø"/>
            </a:pPr>
            <a:r>
              <a:rPr lang="zh-CN" altLang="en-US" sz="2400" dirty="0">
                <a:latin typeface="Times New Roman" panose="02020603050405020304" pitchFamily="18" charset="0"/>
                <a:ea typeface="楷体_GB2312" pitchFamily="49" charset="-122"/>
              </a:rPr>
              <a:t>机器人视觉 </a:t>
            </a:r>
            <a:r>
              <a:rPr lang="en-US" altLang="zh-CN" sz="2400" dirty="0">
                <a:latin typeface="Times New Roman" panose="02020603050405020304" pitchFamily="18" charset="0"/>
                <a:ea typeface="楷体_GB2312" pitchFamily="49" charset="-122"/>
              </a:rPr>
              <a:t>(Robot Vision) </a:t>
            </a:r>
            <a:endParaRPr lang="en-US" altLang="zh-CN" sz="2400" dirty="0">
              <a:latin typeface="Times New Roman" panose="02020603050405020304" pitchFamily="18" charset="0"/>
              <a:ea typeface="楷体_GB2312" pitchFamily="49" charset="-122"/>
            </a:endParaRPr>
          </a:p>
          <a:p>
            <a:pPr marL="342900" indent="-342900" eaLnBrk="1" hangingPunct="1">
              <a:spcBef>
                <a:spcPct val="20000"/>
              </a:spcBef>
              <a:buClr>
                <a:srgbClr val="008000"/>
              </a:buClr>
              <a:buFont typeface="Wingdings" panose="05000000000000000000" pitchFamily="2" charset="2"/>
              <a:buChar char="Ø"/>
            </a:pPr>
            <a:r>
              <a:rPr lang="zh-CN" altLang="en-US" sz="2400" dirty="0">
                <a:latin typeface="Times New Roman" panose="02020603050405020304" pitchFamily="18" charset="0"/>
                <a:ea typeface="楷体_GB2312" pitchFamily="49" charset="-122"/>
              </a:rPr>
              <a:t>军事 </a:t>
            </a:r>
            <a:r>
              <a:rPr lang="en-US" altLang="zh-CN" sz="2400" dirty="0">
                <a:latin typeface="Times New Roman" panose="02020603050405020304" pitchFamily="18" charset="0"/>
                <a:ea typeface="楷体_GB2312" pitchFamily="49" charset="-122"/>
              </a:rPr>
              <a:t>(Military Affairs) </a:t>
            </a:r>
            <a:endParaRPr lang="en-US" altLang="zh-CN" sz="2400" dirty="0">
              <a:latin typeface="Times New Roman" panose="02020603050405020304" pitchFamily="18" charset="0"/>
              <a:ea typeface="楷体_GB2312" pitchFamily="49" charset="-122"/>
            </a:endParaRPr>
          </a:p>
          <a:p>
            <a:pPr marL="342900" indent="-342900" eaLnBrk="1" hangingPunct="1">
              <a:spcBef>
                <a:spcPct val="20000"/>
              </a:spcBef>
              <a:buClr>
                <a:srgbClr val="008000"/>
              </a:buClr>
              <a:buFont typeface="Wingdings" panose="05000000000000000000" pitchFamily="2" charset="2"/>
              <a:buChar char="Ø"/>
            </a:pPr>
            <a:r>
              <a:rPr lang="zh-CN" altLang="en-US" sz="2400" dirty="0">
                <a:latin typeface="Times New Roman" panose="02020603050405020304" pitchFamily="18" charset="0"/>
                <a:ea typeface="楷体_GB2312" pitchFamily="49" charset="-122"/>
              </a:rPr>
              <a:t>公安 </a:t>
            </a:r>
            <a:r>
              <a:rPr lang="en-US" altLang="zh-CN" sz="2400" dirty="0">
                <a:latin typeface="Times New Roman" panose="02020603050405020304" pitchFamily="18" charset="0"/>
                <a:ea typeface="楷体_GB2312" pitchFamily="49" charset="-122"/>
              </a:rPr>
              <a:t>(Public Security) </a:t>
            </a:r>
            <a:endParaRPr lang="en-US" altLang="zh-CN" sz="2400" dirty="0">
              <a:latin typeface="Times New Roman" panose="02020603050405020304" pitchFamily="18" charset="0"/>
              <a:ea typeface="楷体_GB2312" pitchFamily="49" charset="-122"/>
            </a:endParaRPr>
          </a:p>
          <a:p>
            <a:pPr marL="342900" indent="-342900" eaLnBrk="1" hangingPunct="1">
              <a:spcBef>
                <a:spcPct val="20000"/>
              </a:spcBef>
              <a:buClr>
                <a:srgbClr val="008000"/>
              </a:buClr>
              <a:buFont typeface="Wingdings" panose="05000000000000000000" pitchFamily="2" charset="2"/>
              <a:buChar char="Ø"/>
            </a:pPr>
            <a:r>
              <a:rPr lang="zh-CN" altLang="en-US" sz="2400" dirty="0">
                <a:latin typeface="Times New Roman" panose="02020603050405020304" pitchFamily="18" charset="0"/>
                <a:ea typeface="楷体_GB2312" pitchFamily="49" charset="-122"/>
              </a:rPr>
              <a:t>其他</a:t>
            </a:r>
            <a:endParaRPr lang="zh-CN" altLang="en-US" sz="2400" dirty="0">
              <a:latin typeface="Times New Roman" panose="02020603050405020304" pitchFamily="18" charset="0"/>
              <a:ea typeface="楷体_GB2312" pitchFamily="49" charset="-122"/>
            </a:endParaRPr>
          </a:p>
        </p:txBody>
      </p:sp>
      <p:pic>
        <p:nvPicPr>
          <p:cNvPr id="63495" name="Picture 6" descr="PE01928_[1]"/>
          <p:cNvPicPr>
            <a:picLocks noChangeAspect="1"/>
          </p:cNvPicPr>
          <p:nvPr/>
        </p:nvPicPr>
        <p:blipFill>
          <a:blip r:embed="rId1">
            <a:lum bright="45999" contrast="-64000"/>
          </a:blip>
          <a:stretch>
            <a:fillRect/>
          </a:stretch>
        </p:blipFill>
        <p:spPr>
          <a:xfrm>
            <a:off x="6745288" y="4154488"/>
            <a:ext cx="1477962" cy="1443037"/>
          </a:xfrm>
          <a:prstGeom prst="rect">
            <a:avLst/>
          </a:prstGeom>
          <a:noFill/>
          <a:ln w="9525">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日期占位符 1"/>
          <p:cNvSpPr txBox="1">
            <a:spLocks noGrp="1"/>
          </p:cNvSpPr>
          <p:nvPr>
            <p:ph type="dt" sz="half" idx="10"/>
          </p:nvPr>
        </p:nvSpPr>
        <p:spPr bwMode="auto">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C6E6E682-003A-4A16-98D4-1E7E6A244642}"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64515" name="灯片编号占位符 2"/>
          <p:cNvSpPr txBox="1">
            <a:spLocks noGrp="1"/>
          </p:cNvSpPr>
          <p:nvPr>
            <p:ph type="sldNum" sz="quarter" idx="11"/>
          </p:nvPr>
        </p:nvSpPr>
        <p:spPr>
          <a:xfrm>
            <a:off x="61913" y="6589713"/>
            <a:ext cx="909637" cy="230187"/>
          </a:xfrm>
          <a:ln/>
        </p:spPr>
        <p:txBody>
          <a:bodyPr/>
          <a:lstStyle>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fld id="{9A0DB2DC-4C9A-4742-B13C-FB6460FD3503}" type="slidenum">
              <a:rPr lang="en-US" altLang="zh-CN" sz="1600" dirty="0">
                <a:solidFill>
                  <a:srgbClr val="252543"/>
                </a:solidFill>
                <a:latin typeface="Arial" panose="020B0604020202020204" pitchFamily="34" charset="0"/>
                <a:ea typeface="方正综艺简体" pitchFamily="2" charset="-122"/>
              </a:rPr>
            </a:fld>
            <a:endParaRPr lang="en-US" altLang="zh-CN" sz="1600" dirty="0">
              <a:solidFill>
                <a:srgbClr val="252543"/>
              </a:solidFill>
              <a:latin typeface="Arial" panose="020B0604020202020204" pitchFamily="34" charset="0"/>
              <a:ea typeface="方正综艺简体" pitchFamily="2" charset="-122"/>
            </a:endParaRPr>
          </a:p>
        </p:txBody>
      </p:sp>
      <p:sp>
        <p:nvSpPr>
          <p:cNvPr id="64516" name="Rectangle 2"/>
          <p:cNvSpPr/>
          <p:nvPr/>
        </p:nvSpPr>
        <p:spPr>
          <a:xfrm>
            <a:off x="1173163" y="936625"/>
            <a:ext cx="5870575" cy="1143000"/>
          </a:xfrm>
          <a:prstGeom prst="rect">
            <a:avLst/>
          </a:prstGeom>
          <a:noFill/>
          <a:ln w="9525">
            <a:noFill/>
          </a:ln>
        </p:spPr>
        <p:txBody>
          <a:bodyPr anchor="ctr" anchorCtr="0"/>
          <a:p>
            <a:pPr eaLnBrk="1" hangingPunct="1"/>
            <a:r>
              <a:rPr lang="zh-CN" altLang="en-US" sz="3200" b="0" dirty="0">
                <a:solidFill>
                  <a:srgbClr val="D87A24"/>
                </a:solidFill>
                <a:latin typeface="Arial" panose="020B0604020202020204" pitchFamily="34" charset="0"/>
                <a:ea typeface="黑体" panose="02010609060101010101" pitchFamily="2" charset="-122"/>
              </a:rPr>
              <a:t>遥感</a:t>
            </a:r>
            <a:endParaRPr lang="zh-CN" altLang="en-US" sz="3200" b="0" dirty="0">
              <a:solidFill>
                <a:srgbClr val="D87A24"/>
              </a:solidFill>
              <a:latin typeface="Arial" panose="020B0604020202020204" pitchFamily="34" charset="0"/>
              <a:ea typeface="黑体" panose="02010609060101010101" pitchFamily="2" charset="-122"/>
            </a:endParaRPr>
          </a:p>
        </p:txBody>
      </p:sp>
      <p:sp>
        <p:nvSpPr>
          <p:cNvPr id="64517" name="Rectangle 3"/>
          <p:cNvSpPr/>
          <p:nvPr/>
        </p:nvSpPr>
        <p:spPr>
          <a:xfrm>
            <a:off x="323850" y="195263"/>
            <a:ext cx="7342188" cy="519112"/>
          </a:xfrm>
          <a:prstGeom prst="rect">
            <a:avLst/>
          </a:prstGeom>
          <a:noFill/>
          <a:ln w="9525">
            <a:noFill/>
          </a:ln>
        </p:spPr>
        <p:txBody>
          <a:bodyPr>
            <a:spAutoFit/>
          </a:bodyPr>
          <a:p>
            <a:pPr eaLnBrk="1" hangingPunct="1"/>
            <a:r>
              <a:rPr lang="zh-CN" altLang="en-US" sz="2800" dirty="0">
                <a:solidFill>
                  <a:schemeClr val="bg1"/>
                </a:solidFill>
                <a:latin typeface="Arial" panose="020B0604020202020204" pitchFamily="34" charset="0"/>
                <a:ea typeface="黑体" panose="02010609060101010101" pitchFamily="2" charset="-122"/>
              </a:rPr>
              <a:t>不断拓展的应用领域</a:t>
            </a:r>
            <a:endParaRPr lang="zh-CN" altLang="en-US" sz="2800" dirty="0">
              <a:solidFill>
                <a:schemeClr val="bg1"/>
              </a:solidFill>
              <a:latin typeface="Arial" panose="020B0604020202020204" pitchFamily="34" charset="0"/>
              <a:ea typeface="黑体" panose="02010609060101010101" pitchFamily="2" charset="-122"/>
            </a:endParaRPr>
          </a:p>
        </p:txBody>
      </p:sp>
      <p:pic>
        <p:nvPicPr>
          <p:cNvPr id="64518" name="Picture 4" descr="Gmsav0830"/>
          <p:cNvPicPr>
            <a:picLocks noChangeAspect="1"/>
          </p:cNvPicPr>
          <p:nvPr/>
        </p:nvPicPr>
        <p:blipFill>
          <a:blip r:embed="rId1"/>
          <a:stretch>
            <a:fillRect/>
          </a:stretch>
        </p:blipFill>
        <p:spPr>
          <a:xfrm>
            <a:off x="5238750" y="3465513"/>
            <a:ext cx="2427288" cy="2427287"/>
          </a:xfrm>
          <a:prstGeom prst="rect">
            <a:avLst/>
          </a:prstGeom>
          <a:noFill/>
          <a:ln w="9525">
            <a:noFill/>
          </a:ln>
        </p:spPr>
      </p:pic>
      <p:graphicFrame>
        <p:nvGraphicFramePr>
          <p:cNvPr id="64519" name="Object 5"/>
          <p:cNvGraphicFramePr>
            <a:graphicFrameLocks noChangeAspect="1"/>
          </p:cNvGraphicFramePr>
          <p:nvPr/>
        </p:nvGraphicFramePr>
        <p:xfrm>
          <a:off x="1927225" y="3267075"/>
          <a:ext cx="2832100" cy="990600"/>
        </p:xfrm>
        <a:graphic>
          <a:graphicData uri="http://schemas.openxmlformats.org/presentationml/2006/ole">
            <mc:AlternateContent xmlns:mc="http://schemas.openxmlformats.org/markup-compatibility/2006">
              <mc:Choice xmlns:v="urn:schemas-microsoft-com:vml" Requires="v">
                <p:oleObj spid="_x0000_s3078" name="" r:id="rId2" imgW="1952625" imgH="1352550" progId="MSPhotoEd.3">
                  <p:embed/>
                </p:oleObj>
              </mc:Choice>
              <mc:Fallback>
                <p:oleObj name="" r:id="rId2" imgW="1952625" imgH="1352550" progId="MSPhotoEd.3">
                  <p:embed/>
                  <p:pic>
                    <p:nvPicPr>
                      <p:cNvPr id="0" name="图片 3077"/>
                      <p:cNvPicPr/>
                      <p:nvPr/>
                    </p:nvPicPr>
                    <p:blipFill>
                      <a:blip r:embed="rId3"/>
                      <a:stretch>
                        <a:fillRect/>
                      </a:stretch>
                    </p:blipFill>
                    <p:spPr>
                      <a:xfrm>
                        <a:off x="1927225" y="3267075"/>
                        <a:ext cx="2832100" cy="990600"/>
                      </a:xfrm>
                      <a:prstGeom prst="rect">
                        <a:avLst/>
                      </a:prstGeom>
                      <a:noFill/>
                      <a:ln w="38100">
                        <a:noFill/>
                        <a:miter/>
                      </a:ln>
                    </p:spPr>
                  </p:pic>
                </p:oleObj>
              </mc:Fallback>
            </mc:AlternateContent>
          </a:graphicData>
        </a:graphic>
      </p:graphicFrame>
      <p:graphicFrame>
        <p:nvGraphicFramePr>
          <p:cNvPr id="64520" name="Object 6"/>
          <p:cNvGraphicFramePr>
            <a:graphicFrameLocks noChangeAspect="1"/>
          </p:cNvGraphicFramePr>
          <p:nvPr/>
        </p:nvGraphicFramePr>
        <p:xfrm>
          <a:off x="1927225" y="4448175"/>
          <a:ext cx="2832100" cy="1790700"/>
        </p:xfrm>
        <a:graphic>
          <a:graphicData uri="http://schemas.openxmlformats.org/presentationml/2006/ole">
            <mc:AlternateContent xmlns:mc="http://schemas.openxmlformats.org/markup-compatibility/2006">
              <mc:Choice xmlns:v="urn:schemas-microsoft-com:vml" Requires="v">
                <p:oleObj spid="_x0000_s3079" name="" r:id="rId4" imgW="1905000" imgH="1905000" progId="MSPhotoEd.3">
                  <p:embed/>
                </p:oleObj>
              </mc:Choice>
              <mc:Fallback>
                <p:oleObj name="" r:id="rId4" imgW="1905000" imgH="1905000" progId="MSPhotoEd.3">
                  <p:embed/>
                  <p:pic>
                    <p:nvPicPr>
                      <p:cNvPr id="0" name="图片 3078"/>
                      <p:cNvPicPr/>
                      <p:nvPr/>
                    </p:nvPicPr>
                    <p:blipFill>
                      <a:blip r:embed="rId5"/>
                      <a:stretch>
                        <a:fillRect/>
                      </a:stretch>
                    </p:blipFill>
                    <p:spPr>
                      <a:xfrm>
                        <a:off x="1927225" y="4448175"/>
                        <a:ext cx="2832100" cy="1790700"/>
                      </a:xfrm>
                      <a:prstGeom prst="rect">
                        <a:avLst/>
                      </a:prstGeom>
                      <a:noFill/>
                      <a:ln w="38100">
                        <a:noFill/>
                        <a:miter/>
                      </a:ln>
                    </p:spPr>
                  </p:pic>
                </p:oleObj>
              </mc:Fallback>
            </mc:AlternateContent>
          </a:graphicData>
        </a:graphic>
      </p:graphicFrame>
      <p:sp>
        <p:nvSpPr>
          <p:cNvPr id="64521" name="Rectangle 7"/>
          <p:cNvSpPr/>
          <p:nvPr/>
        </p:nvSpPr>
        <p:spPr>
          <a:xfrm>
            <a:off x="1417638" y="2070100"/>
            <a:ext cx="7258050" cy="1006475"/>
          </a:xfrm>
          <a:prstGeom prst="rect">
            <a:avLst/>
          </a:prstGeom>
          <a:noFill/>
          <a:ln w="9525">
            <a:noFill/>
          </a:ln>
        </p:spPr>
        <p:txBody>
          <a:bodyPr anchor="ctr" anchorCtr="0">
            <a:spAutoFit/>
          </a:bodyPr>
          <a:p>
            <a:pPr eaLnBrk="1" hangingPunct="1"/>
            <a:r>
              <a:rPr lang="en-US" altLang="zh-CN" dirty="0">
                <a:latin typeface="楷体_GB2312" pitchFamily="49" charset="-122"/>
                <a:ea typeface="楷体_GB2312" pitchFamily="49" charset="-122"/>
              </a:rPr>
              <a:t>     </a:t>
            </a:r>
            <a:r>
              <a:rPr lang="zh-CN" altLang="en-US" dirty="0">
                <a:latin typeface="楷体_GB2312" pitchFamily="49" charset="-122"/>
                <a:ea typeface="楷体_GB2312" pitchFamily="49" charset="-122"/>
              </a:rPr>
              <a:t>农、林等资源的调查，农作物长势监测，自然灾害监测、预报，地势、地貌测绘以及地质构造解译、找矿，环境污染检测等等。</a:t>
            </a:r>
            <a:endParaRPr lang="zh-CN" altLang="en-US" dirty="0">
              <a:latin typeface="楷体_GB2312" pitchFamily="49" charset="-122"/>
              <a:ea typeface="楷体_GB2312" pitchFamily="49"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日期占位符 1"/>
          <p:cNvSpPr txBox="1">
            <a:spLocks noGrp="1"/>
          </p:cNvSpPr>
          <p:nvPr>
            <p:ph type="dt" sz="half" idx="10"/>
          </p:nvPr>
        </p:nvSpPr>
        <p:spPr bwMode="auto">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78E80336-16E7-4FBB-88BC-EB6C0B8CBEBF}"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65539" name="灯片编号占位符 2"/>
          <p:cNvSpPr txBox="1">
            <a:spLocks noGrp="1"/>
          </p:cNvSpPr>
          <p:nvPr>
            <p:ph type="sldNum" sz="quarter" idx="11"/>
          </p:nvPr>
        </p:nvSpPr>
        <p:spPr>
          <a:xfrm>
            <a:off x="61913" y="6589713"/>
            <a:ext cx="909637" cy="230187"/>
          </a:xfrm>
          <a:ln/>
        </p:spPr>
        <p:txBody>
          <a:bodyPr/>
          <a:lstStyle>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fld id="{9A0DB2DC-4C9A-4742-B13C-FB6460FD3503}" type="slidenum">
              <a:rPr lang="en-US" altLang="zh-CN" sz="1600" dirty="0">
                <a:solidFill>
                  <a:srgbClr val="252543"/>
                </a:solidFill>
                <a:latin typeface="Arial" panose="020B0604020202020204" pitchFamily="34" charset="0"/>
                <a:ea typeface="方正综艺简体" pitchFamily="2" charset="-122"/>
              </a:rPr>
            </a:fld>
            <a:endParaRPr lang="en-US" altLang="zh-CN" sz="1600" dirty="0">
              <a:solidFill>
                <a:srgbClr val="252543"/>
              </a:solidFill>
              <a:latin typeface="Arial" panose="020B0604020202020204" pitchFamily="34" charset="0"/>
              <a:ea typeface="方正综艺简体" pitchFamily="2" charset="-122"/>
            </a:endParaRPr>
          </a:p>
        </p:txBody>
      </p:sp>
      <p:sp>
        <p:nvSpPr>
          <p:cNvPr id="65540" name="Rectangle 2"/>
          <p:cNvSpPr/>
          <p:nvPr/>
        </p:nvSpPr>
        <p:spPr>
          <a:xfrm>
            <a:off x="1173163" y="936625"/>
            <a:ext cx="5870575" cy="1143000"/>
          </a:xfrm>
          <a:prstGeom prst="rect">
            <a:avLst/>
          </a:prstGeom>
          <a:noFill/>
          <a:ln w="9525">
            <a:noFill/>
          </a:ln>
        </p:spPr>
        <p:txBody>
          <a:bodyPr anchor="ctr" anchorCtr="0"/>
          <a:p>
            <a:pPr eaLnBrk="1" hangingPunct="1"/>
            <a:r>
              <a:rPr lang="zh-CN" altLang="en-US" sz="3200" b="0" dirty="0">
                <a:solidFill>
                  <a:srgbClr val="D87A24"/>
                </a:solidFill>
                <a:latin typeface="Arial" panose="020B0604020202020204" pitchFamily="34" charset="0"/>
                <a:ea typeface="黑体" panose="02010609060101010101" pitchFamily="2" charset="-122"/>
              </a:rPr>
              <a:t>遥感</a:t>
            </a:r>
            <a:endParaRPr lang="zh-CN" altLang="en-US" sz="3200" b="0" dirty="0">
              <a:solidFill>
                <a:srgbClr val="D87A24"/>
              </a:solidFill>
              <a:latin typeface="Arial" panose="020B0604020202020204" pitchFamily="34" charset="0"/>
              <a:ea typeface="黑体" panose="02010609060101010101" pitchFamily="2" charset="-122"/>
            </a:endParaRPr>
          </a:p>
        </p:txBody>
      </p:sp>
      <p:sp>
        <p:nvSpPr>
          <p:cNvPr id="65541" name="Rectangle 3"/>
          <p:cNvSpPr/>
          <p:nvPr/>
        </p:nvSpPr>
        <p:spPr>
          <a:xfrm>
            <a:off x="323850" y="195263"/>
            <a:ext cx="7342188" cy="519112"/>
          </a:xfrm>
          <a:prstGeom prst="rect">
            <a:avLst/>
          </a:prstGeom>
          <a:noFill/>
          <a:ln w="9525">
            <a:noFill/>
          </a:ln>
        </p:spPr>
        <p:txBody>
          <a:bodyPr>
            <a:spAutoFit/>
          </a:bodyPr>
          <a:p>
            <a:pPr eaLnBrk="1" hangingPunct="1"/>
            <a:r>
              <a:rPr lang="zh-CN" altLang="en-US" sz="2800" dirty="0">
                <a:solidFill>
                  <a:schemeClr val="bg1"/>
                </a:solidFill>
                <a:latin typeface="Arial" panose="020B0604020202020204" pitchFamily="34" charset="0"/>
                <a:ea typeface="黑体" panose="02010609060101010101" pitchFamily="2" charset="-122"/>
              </a:rPr>
              <a:t>不断拓展的应用领域</a:t>
            </a:r>
            <a:endParaRPr lang="zh-CN" altLang="en-US" sz="2800" dirty="0">
              <a:solidFill>
                <a:schemeClr val="bg1"/>
              </a:solidFill>
              <a:latin typeface="Arial" panose="020B0604020202020204" pitchFamily="34" charset="0"/>
              <a:ea typeface="黑体" panose="02010609060101010101" pitchFamily="2" charset="-122"/>
            </a:endParaRPr>
          </a:p>
        </p:txBody>
      </p:sp>
      <p:graphicFrame>
        <p:nvGraphicFramePr>
          <p:cNvPr id="65542" name="Object 8"/>
          <p:cNvGraphicFramePr>
            <a:graphicFrameLocks noChangeAspect="1"/>
          </p:cNvGraphicFramePr>
          <p:nvPr/>
        </p:nvGraphicFramePr>
        <p:xfrm>
          <a:off x="935038" y="2892425"/>
          <a:ext cx="3673475" cy="2455863"/>
        </p:xfrm>
        <a:graphic>
          <a:graphicData uri="http://schemas.openxmlformats.org/presentationml/2006/ole">
            <mc:AlternateContent xmlns:mc="http://schemas.openxmlformats.org/markup-compatibility/2006">
              <mc:Choice xmlns:v="urn:schemas-microsoft-com:vml" Requires="v">
                <p:oleObj spid="_x0000_s3100" name="" r:id="rId1" imgW="14770100" imgH="11150600" progId="Photoshop.Image.7">
                  <p:embed/>
                </p:oleObj>
              </mc:Choice>
              <mc:Fallback>
                <p:oleObj name="" r:id="rId1" imgW="14770100" imgH="11150600" progId="Photoshop.Image.7">
                  <p:embed/>
                  <p:pic>
                    <p:nvPicPr>
                      <p:cNvPr id="0" name="图片 3099"/>
                      <p:cNvPicPr/>
                      <p:nvPr/>
                    </p:nvPicPr>
                    <p:blipFill>
                      <a:blip r:embed="rId2"/>
                      <a:stretch>
                        <a:fillRect/>
                      </a:stretch>
                    </p:blipFill>
                    <p:spPr>
                      <a:xfrm>
                        <a:off x="935038" y="2892425"/>
                        <a:ext cx="3673475" cy="2455863"/>
                      </a:xfrm>
                      <a:prstGeom prst="rect">
                        <a:avLst/>
                      </a:prstGeom>
                      <a:noFill/>
                      <a:ln w="9525" cap="flat" cmpd="sng">
                        <a:solidFill>
                          <a:srgbClr val="FF0000"/>
                        </a:solidFill>
                        <a:prstDash val="solid"/>
                        <a:miter/>
                        <a:headEnd type="none" w="med" len="med"/>
                        <a:tailEnd type="none" w="med" len="med"/>
                      </a:ln>
                    </p:spPr>
                  </p:pic>
                </p:oleObj>
              </mc:Fallback>
            </mc:AlternateContent>
          </a:graphicData>
        </a:graphic>
      </p:graphicFrame>
      <p:graphicFrame>
        <p:nvGraphicFramePr>
          <p:cNvPr id="65543" name="Object 9"/>
          <p:cNvGraphicFramePr>
            <a:graphicFrameLocks noChangeAspect="1"/>
          </p:cNvGraphicFramePr>
          <p:nvPr/>
        </p:nvGraphicFramePr>
        <p:xfrm>
          <a:off x="4859338" y="2862263"/>
          <a:ext cx="3959225" cy="2486025"/>
        </p:xfrm>
        <a:graphic>
          <a:graphicData uri="http://schemas.openxmlformats.org/presentationml/2006/ole">
            <mc:AlternateContent xmlns:mc="http://schemas.openxmlformats.org/markup-compatibility/2006">
              <mc:Choice xmlns:v="urn:schemas-microsoft-com:vml" Requires="v">
                <p:oleObj spid="_x0000_s3101" name="" r:id="rId3" imgW="14770100" imgH="11150600" progId="Photoshop.Image.7">
                  <p:embed/>
                </p:oleObj>
              </mc:Choice>
              <mc:Fallback>
                <p:oleObj name="" r:id="rId3" imgW="14770100" imgH="11150600" progId="Photoshop.Image.7">
                  <p:embed/>
                  <p:pic>
                    <p:nvPicPr>
                      <p:cNvPr id="0" name="图片 3100"/>
                      <p:cNvPicPr/>
                      <p:nvPr/>
                    </p:nvPicPr>
                    <p:blipFill>
                      <a:blip r:embed="rId4"/>
                      <a:stretch>
                        <a:fillRect/>
                      </a:stretch>
                    </p:blipFill>
                    <p:spPr>
                      <a:xfrm>
                        <a:off x="4859338" y="2862263"/>
                        <a:ext cx="3959225" cy="2486025"/>
                      </a:xfrm>
                      <a:prstGeom prst="rect">
                        <a:avLst/>
                      </a:prstGeom>
                      <a:noFill/>
                      <a:ln w="9525" cap="flat" cmpd="sng">
                        <a:solidFill>
                          <a:srgbClr val="FF0000"/>
                        </a:solidFill>
                        <a:prstDash val="solid"/>
                        <a:miter/>
                        <a:headEnd type="none" w="med" len="med"/>
                        <a:tailEnd type="none" w="med" len="med"/>
                      </a:ln>
                    </p:spPr>
                  </p:pic>
                </p:oleObj>
              </mc:Fallback>
            </mc:AlternateContent>
          </a:graphicData>
        </a:graphic>
      </p:graphicFrame>
      <p:sp>
        <p:nvSpPr>
          <p:cNvPr id="65544" name="Rectangle 10"/>
          <p:cNvSpPr/>
          <p:nvPr/>
        </p:nvSpPr>
        <p:spPr>
          <a:xfrm>
            <a:off x="2241550" y="2276475"/>
            <a:ext cx="5534025" cy="396875"/>
          </a:xfrm>
          <a:prstGeom prst="rect">
            <a:avLst/>
          </a:prstGeom>
          <a:noFill/>
          <a:ln w="9525">
            <a:noFill/>
          </a:ln>
        </p:spPr>
        <p:txBody>
          <a:bodyPr anchor="ctr" anchorCtr="0">
            <a:spAutoFit/>
          </a:bodyPr>
          <a:p>
            <a:pPr eaLnBrk="1" hangingPunct="1"/>
            <a:r>
              <a:rPr lang="en-US" altLang="zh-CN" dirty="0">
                <a:latin typeface="楷体_GB2312" pitchFamily="49" charset="-122"/>
                <a:ea typeface="楷体_GB2312" pitchFamily="49" charset="-122"/>
              </a:rPr>
              <a:t>1998</a:t>
            </a:r>
            <a:r>
              <a:rPr lang="zh-CN" altLang="en-US" dirty="0">
                <a:latin typeface="楷体_GB2312" pitchFamily="49" charset="-122"/>
                <a:ea typeface="楷体_GB2312" pitchFamily="49" charset="-122"/>
              </a:rPr>
              <a:t>年长江（枝城</a:t>
            </a:r>
            <a:r>
              <a:rPr lang="en-US" altLang="zh-CN" dirty="0">
                <a:latin typeface="楷体_GB2312" pitchFamily="49" charset="-122"/>
                <a:ea typeface="楷体_GB2312" pitchFamily="49" charset="-122"/>
              </a:rPr>
              <a:t>-</a:t>
            </a:r>
            <a:r>
              <a:rPr lang="zh-CN" altLang="en-US" dirty="0">
                <a:latin typeface="楷体_GB2312" pitchFamily="49" charset="-122"/>
                <a:ea typeface="楷体_GB2312" pitchFamily="49" charset="-122"/>
              </a:rPr>
              <a:t>岳阳）洪涝灾害监测</a:t>
            </a:r>
            <a:endParaRPr lang="zh-CN" altLang="en-US" dirty="0">
              <a:latin typeface="楷体_GB2312" pitchFamily="49" charset="-122"/>
              <a:ea typeface="楷体_GB2312" pitchFamily="49"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日期占位符 1"/>
          <p:cNvSpPr txBox="1">
            <a:spLocks noGrp="1"/>
          </p:cNvSpPr>
          <p:nvPr>
            <p:ph type="dt" sz="half" idx="10"/>
          </p:nvPr>
        </p:nvSpPr>
        <p:spPr bwMode="auto">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8FCEB059-3B99-4904-9B6A-D08E01473F12}"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66563" name="灯片编号占位符 2"/>
          <p:cNvSpPr txBox="1">
            <a:spLocks noGrp="1"/>
          </p:cNvSpPr>
          <p:nvPr>
            <p:ph type="sldNum" sz="quarter" idx="11"/>
          </p:nvPr>
        </p:nvSpPr>
        <p:spPr>
          <a:xfrm>
            <a:off x="61913" y="6589713"/>
            <a:ext cx="909637" cy="230187"/>
          </a:xfrm>
          <a:ln/>
        </p:spPr>
        <p:txBody>
          <a:bodyPr/>
          <a:lstStyle>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fld id="{9A0DB2DC-4C9A-4742-B13C-FB6460FD3503}" type="slidenum">
              <a:rPr lang="en-US" altLang="zh-CN" sz="1600" dirty="0">
                <a:solidFill>
                  <a:srgbClr val="252543"/>
                </a:solidFill>
                <a:latin typeface="Arial" panose="020B0604020202020204" pitchFamily="34" charset="0"/>
                <a:ea typeface="方正综艺简体" pitchFamily="2" charset="-122"/>
              </a:rPr>
            </a:fld>
            <a:endParaRPr lang="en-US" altLang="zh-CN" sz="1600" dirty="0">
              <a:solidFill>
                <a:srgbClr val="252543"/>
              </a:solidFill>
              <a:latin typeface="Arial" panose="020B0604020202020204" pitchFamily="34" charset="0"/>
              <a:ea typeface="方正综艺简体" pitchFamily="2" charset="-122"/>
            </a:endParaRPr>
          </a:p>
        </p:txBody>
      </p:sp>
      <p:sp>
        <p:nvSpPr>
          <p:cNvPr id="66564" name="Rectangle 2"/>
          <p:cNvSpPr/>
          <p:nvPr/>
        </p:nvSpPr>
        <p:spPr>
          <a:xfrm>
            <a:off x="1173163" y="936625"/>
            <a:ext cx="5870575" cy="1143000"/>
          </a:xfrm>
          <a:prstGeom prst="rect">
            <a:avLst/>
          </a:prstGeom>
          <a:noFill/>
          <a:ln w="9525">
            <a:noFill/>
          </a:ln>
        </p:spPr>
        <p:txBody>
          <a:bodyPr anchor="ctr" anchorCtr="0"/>
          <a:p>
            <a:pPr eaLnBrk="1" hangingPunct="1"/>
            <a:r>
              <a:rPr lang="zh-CN" altLang="en-US" sz="3200" b="0" dirty="0">
                <a:solidFill>
                  <a:srgbClr val="D87A24"/>
                </a:solidFill>
                <a:latin typeface="Arial" panose="020B0604020202020204" pitchFamily="34" charset="0"/>
                <a:ea typeface="黑体" panose="02010609060101010101" pitchFamily="2" charset="-122"/>
              </a:rPr>
              <a:t>生物医学</a:t>
            </a:r>
            <a:endParaRPr lang="zh-CN" altLang="en-US" sz="3200" b="0" dirty="0">
              <a:solidFill>
                <a:srgbClr val="D87A24"/>
              </a:solidFill>
              <a:latin typeface="Arial" panose="020B0604020202020204" pitchFamily="34" charset="0"/>
              <a:ea typeface="黑体" panose="02010609060101010101" pitchFamily="2" charset="-122"/>
            </a:endParaRPr>
          </a:p>
        </p:txBody>
      </p:sp>
      <p:sp>
        <p:nvSpPr>
          <p:cNvPr id="66565" name="Rectangle 3"/>
          <p:cNvSpPr/>
          <p:nvPr/>
        </p:nvSpPr>
        <p:spPr>
          <a:xfrm>
            <a:off x="323850" y="195263"/>
            <a:ext cx="7342188" cy="519112"/>
          </a:xfrm>
          <a:prstGeom prst="rect">
            <a:avLst/>
          </a:prstGeom>
          <a:noFill/>
          <a:ln w="9525">
            <a:noFill/>
          </a:ln>
        </p:spPr>
        <p:txBody>
          <a:bodyPr>
            <a:spAutoFit/>
          </a:bodyPr>
          <a:p>
            <a:pPr eaLnBrk="1" hangingPunct="1"/>
            <a:r>
              <a:rPr lang="zh-CN" altLang="en-US" sz="2800" dirty="0">
                <a:solidFill>
                  <a:schemeClr val="bg1"/>
                </a:solidFill>
                <a:latin typeface="Arial" panose="020B0604020202020204" pitchFamily="34" charset="0"/>
                <a:ea typeface="黑体" panose="02010609060101010101" pitchFamily="2" charset="-122"/>
              </a:rPr>
              <a:t>不断拓展的应用领域</a:t>
            </a:r>
            <a:endParaRPr lang="zh-CN" altLang="en-US" sz="2800" dirty="0">
              <a:solidFill>
                <a:schemeClr val="bg1"/>
              </a:solidFill>
              <a:latin typeface="Arial" panose="020B0604020202020204" pitchFamily="34" charset="0"/>
              <a:ea typeface="黑体" panose="02010609060101010101" pitchFamily="2" charset="-122"/>
            </a:endParaRPr>
          </a:p>
        </p:txBody>
      </p:sp>
      <p:sp>
        <p:nvSpPr>
          <p:cNvPr id="66566" name="Rectangle 4"/>
          <p:cNvSpPr/>
          <p:nvPr/>
        </p:nvSpPr>
        <p:spPr>
          <a:xfrm>
            <a:off x="1173163" y="2079625"/>
            <a:ext cx="7524750" cy="1616075"/>
          </a:xfrm>
          <a:prstGeom prst="rect">
            <a:avLst/>
          </a:prstGeom>
          <a:noFill/>
          <a:ln w="9525">
            <a:noFill/>
          </a:ln>
        </p:spPr>
        <p:txBody>
          <a:bodyPr anchor="ctr" anchorCtr="0">
            <a:spAutoFit/>
          </a:bodyPr>
          <a:p>
            <a:pPr eaLnBrk="1" hangingPunct="1"/>
            <a:r>
              <a:rPr lang="en-US" altLang="zh-CN" dirty="0">
                <a:latin typeface="Times New Roman" panose="02020603050405020304" pitchFamily="18" charset="0"/>
                <a:ea typeface="楷体_GB2312" pitchFamily="49" charset="-122"/>
              </a:rPr>
              <a:t>        </a:t>
            </a:r>
            <a:r>
              <a:rPr lang="zh-CN" altLang="en-US" dirty="0">
                <a:latin typeface="Times New Roman" panose="02020603050405020304" pitchFamily="18" charset="0"/>
                <a:ea typeface="楷体_GB2312" pitchFamily="49" charset="-122"/>
              </a:rPr>
              <a:t>利用电磁波谱成像分析系统诊断病情。如显微镜图像分析，</a:t>
            </a:r>
            <a:r>
              <a:rPr lang="en-US" altLang="zh-CN" dirty="0">
                <a:latin typeface="Times New Roman" panose="02020603050405020304" pitchFamily="18" charset="0"/>
                <a:ea typeface="楷体_GB2312" pitchFamily="49" charset="-122"/>
              </a:rPr>
              <a:t>DNA</a:t>
            </a:r>
            <a:r>
              <a:rPr lang="zh-CN" altLang="en-US" dirty="0">
                <a:latin typeface="Times New Roman" panose="02020603050405020304" pitchFamily="18" charset="0"/>
                <a:ea typeface="楷体_GB2312" pitchFamily="49" charset="-122"/>
              </a:rPr>
              <a:t>成像分析等</a:t>
            </a:r>
            <a:r>
              <a:rPr lang="en-US" altLang="zh-CN" dirty="0">
                <a:latin typeface="Times New Roman" panose="02020603050405020304" pitchFamily="18" charset="0"/>
                <a:ea typeface="楷体_GB2312" pitchFamily="49" charset="-122"/>
              </a:rPr>
              <a:t>; CT</a:t>
            </a:r>
            <a:r>
              <a:rPr lang="zh-CN" altLang="en-US" dirty="0">
                <a:latin typeface="Times New Roman" panose="02020603050405020304" pitchFamily="18" charset="0"/>
                <a:ea typeface="楷体_GB2312" pitchFamily="49" charset="-122"/>
              </a:rPr>
              <a:t>及核磁共振、超声波、 </a:t>
            </a:r>
            <a:r>
              <a:rPr lang="en-US" altLang="zh-CN" dirty="0">
                <a:latin typeface="Times New Roman" panose="02020603050405020304" pitchFamily="18" charset="0"/>
                <a:ea typeface="楷体_GB2312" pitchFamily="49" charset="-122"/>
              </a:rPr>
              <a:t>X</a:t>
            </a:r>
            <a:r>
              <a:rPr lang="zh-CN" altLang="en-US" dirty="0">
                <a:latin typeface="Times New Roman" panose="02020603050405020304" pitchFamily="18" charset="0"/>
                <a:ea typeface="楷体_GB2312" pitchFamily="49" charset="-122"/>
              </a:rPr>
              <a:t>射线成像分析等。如三维测量可视化软件系统可对各类医学断层图像进行分析处理，提供诊断依据。</a:t>
            </a:r>
            <a:endParaRPr lang="zh-CN" altLang="en-US" dirty="0">
              <a:latin typeface="Times New Roman" panose="02020603050405020304" pitchFamily="18" charset="0"/>
              <a:ea typeface="楷体_GB2312" pitchFamily="49" charset="-122"/>
            </a:endParaRPr>
          </a:p>
          <a:p>
            <a:pPr eaLnBrk="1" hangingPunct="1"/>
            <a:r>
              <a:rPr lang="zh-CN" altLang="en-US" dirty="0">
                <a:latin typeface="Times New Roman" panose="02020603050405020304" pitchFamily="18" charset="0"/>
                <a:ea typeface="楷体_GB2312" pitchFamily="49" charset="-122"/>
              </a:rPr>
              <a:t> </a:t>
            </a:r>
            <a:endParaRPr lang="zh-CN" altLang="en-US" dirty="0">
              <a:latin typeface="Times New Roman" panose="02020603050405020304" pitchFamily="18" charset="0"/>
              <a:ea typeface="楷体_GB2312" pitchFamily="49" charset="-122"/>
            </a:endParaRPr>
          </a:p>
        </p:txBody>
      </p:sp>
      <p:pic>
        <p:nvPicPr>
          <p:cNvPr id="66567" name="Picture 5"/>
          <p:cNvPicPr/>
          <p:nvPr/>
        </p:nvPicPr>
        <p:blipFill>
          <a:blip r:embed="rId1"/>
          <a:stretch>
            <a:fillRect/>
          </a:stretch>
        </p:blipFill>
        <p:spPr>
          <a:xfrm>
            <a:off x="1366838" y="3933825"/>
            <a:ext cx="1979612" cy="1785938"/>
          </a:xfrm>
          <a:prstGeom prst="rect">
            <a:avLst/>
          </a:prstGeom>
          <a:noFill/>
          <a:ln w="9525">
            <a:noFill/>
          </a:ln>
        </p:spPr>
      </p:pic>
      <p:graphicFrame>
        <p:nvGraphicFramePr>
          <p:cNvPr id="66568" name="Object 7"/>
          <p:cNvGraphicFramePr>
            <a:graphicFrameLocks noChangeAspect="1"/>
          </p:cNvGraphicFramePr>
          <p:nvPr/>
        </p:nvGraphicFramePr>
        <p:xfrm>
          <a:off x="3959225" y="4041775"/>
          <a:ext cx="3998913" cy="1627188"/>
        </p:xfrm>
        <a:graphic>
          <a:graphicData uri="http://schemas.openxmlformats.org/presentationml/2006/ole">
            <mc:AlternateContent xmlns:mc="http://schemas.openxmlformats.org/markup-compatibility/2006">
              <mc:Choice xmlns:v="urn:schemas-microsoft-com:vml" Requires="v">
                <p:oleObj spid="_x0000_s3102" name="" r:id="rId2" imgW="3479800" imgH="1549400" progId="Photoshop.Image.7">
                  <p:embed/>
                </p:oleObj>
              </mc:Choice>
              <mc:Fallback>
                <p:oleObj name="" r:id="rId2" imgW="3479800" imgH="1549400" progId="Photoshop.Image.7">
                  <p:embed/>
                  <p:pic>
                    <p:nvPicPr>
                      <p:cNvPr id="0" name="图片 3101"/>
                      <p:cNvPicPr/>
                      <p:nvPr/>
                    </p:nvPicPr>
                    <p:blipFill>
                      <a:blip r:embed="rId3"/>
                      <a:srcRect t="8598"/>
                      <a:stretch>
                        <a:fillRect/>
                      </a:stretch>
                    </p:blipFill>
                    <p:spPr>
                      <a:xfrm>
                        <a:off x="3959225" y="4041775"/>
                        <a:ext cx="3998913" cy="1627188"/>
                      </a:xfrm>
                      <a:prstGeom prst="rect">
                        <a:avLst/>
                      </a:prstGeom>
                      <a:noFill/>
                      <a:ln w="9525" cap="flat" cmpd="sng">
                        <a:solidFill>
                          <a:srgbClr val="FF0000"/>
                        </a:solidFill>
                        <a:prstDash val="solid"/>
                        <a:miter/>
                        <a:headEnd type="none" w="med" len="med"/>
                        <a:tailEnd type="none" w="med" len="med"/>
                      </a:ln>
                    </p:spPr>
                  </p:pic>
                </p:oleObj>
              </mc:Fallback>
            </mc:AlternateContent>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日期占位符 1"/>
          <p:cNvSpPr txBox="1">
            <a:spLocks noGrp="1"/>
          </p:cNvSpPr>
          <p:nvPr>
            <p:ph type="dt" sz="half" idx="10"/>
          </p:nvPr>
        </p:nvSpPr>
        <p:spPr bwMode="auto">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4DDAC373-ADFD-4EEC-83C3-651F340FA05E}"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67587" name="灯片编号占位符 2"/>
          <p:cNvSpPr txBox="1">
            <a:spLocks noGrp="1"/>
          </p:cNvSpPr>
          <p:nvPr>
            <p:ph type="sldNum" sz="quarter" idx="11"/>
          </p:nvPr>
        </p:nvSpPr>
        <p:spPr>
          <a:xfrm>
            <a:off x="61913" y="6589713"/>
            <a:ext cx="909637" cy="230187"/>
          </a:xfrm>
          <a:ln/>
        </p:spPr>
        <p:txBody>
          <a:bodyPr/>
          <a:lstStyle>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fld id="{9A0DB2DC-4C9A-4742-B13C-FB6460FD3503}" type="slidenum">
              <a:rPr lang="en-US" altLang="zh-CN" sz="1600" dirty="0">
                <a:solidFill>
                  <a:srgbClr val="252543"/>
                </a:solidFill>
                <a:latin typeface="Arial" panose="020B0604020202020204" pitchFamily="34" charset="0"/>
                <a:ea typeface="方正综艺简体" pitchFamily="2" charset="-122"/>
              </a:rPr>
            </a:fld>
            <a:endParaRPr lang="en-US" altLang="zh-CN" sz="1600" dirty="0">
              <a:solidFill>
                <a:srgbClr val="252543"/>
              </a:solidFill>
              <a:latin typeface="Arial" panose="020B0604020202020204" pitchFamily="34" charset="0"/>
              <a:ea typeface="方正综艺简体" pitchFamily="2" charset="-122"/>
            </a:endParaRPr>
          </a:p>
        </p:txBody>
      </p:sp>
      <p:sp>
        <p:nvSpPr>
          <p:cNvPr id="67588" name="Rectangle 2"/>
          <p:cNvSpPr/>
          <p:nvPr/>
        </p:nvSpPr>
        <p:spPr>
          <a:xfrm>
            <a:off x="1173163" y="936625"/>
            <a:ext cx="5870575" cy="1143000"/>
          </a:xfrm>
          <a:prstGeom prst="rect">
            <a:avLst/>
          </a:prstGeom>
          <a:noFill/>
          <a:ln w="9525">
            <a:noFill/>
          </a:ln>
        </p:spPr>
        <p:txBody>
          <a:bodyPr anchor="ctr" anchorCtr="0"/>
          <a:p>
            <a:pPr eaLnBrk="1" hangingPunct="1"/>
            <a:r>
              <a:rPr lang="zh-CN" altLang="en-US" sz="3200" b="0" dirty="0">
                <a:solidFill>
                  <a:srgbClr val="D87A24"/>
                </a:solidFill>
                <a:latin typeface="Arial" panose="020B0604020202020204" pitchFamily="34" charset="0"/>
                <a:ea typeface="黑体" panose="02010609060101010101" pitchFamily="2" charset="-122"/>
              </a:rPr>
              <a:t>文档处理</a:t>
            </a:r>
            <a:endParaRPr lang="zh-CN" altLang="en-US" sz="3200" b="0" dirty="0">
              <a:solidFill>
                <a:srgbClr val="D87A24"/>
              </a:solidFill>
              <a:latin typeface="Arial" panose="020B0604020202020204" pitchFamily="34" charset="0"/>
              <a:ea typeface="黑体" panose="02010609060101010101" pitchFamily="2" charset="-122"/>
            </a:endParaRPr>
          </a:p>
        </p:txBody>
      </p:sp>
      <p:sp>
        <p:nvSpPr>
          <p:cNvPr id="67589" name="Rectangle 3"/>
          <p:cNvSpPr/>
          <p:nvPr/>
        </p:nvSpPr>
        <p:spPr>
          <a:xfrm>
            <a:off x="323850" y="195263"/>
            <a:ext cx="7342188" cy="519112"/>
          </a:xfrm>
          <a:prstGeom prst="rect">
            <a:avLst/>
          </a:prstGeom>
          <a:noFill/>
          <a:ln w="9525">
            <a:noFill/>
          </a:ln>
        </p:spPr>
        <p:txBody>
          <a:bodyPr>
            <a:spAutoFit/>
          </a:bodyPr>
          <a:p>
            <a:pPr eaLnBrk="1" hangingPunct="1"/>
            <a:r>
              <a:rPr lang="zh-CN" altLang="en-US" sz="2800" dirty="0">
                <a:solidFill>
                  <a:schemeClr val="bg1"/>
                </a:solidFill>
                <a:latin typeface="Arial" panose="020B0604020202020204" pitchFamily="34" charset="0"/>
                <a:ea typeface="黑体" panose="02010609060101010101" pitchFamily="2" charset="-122"/>
              </a:rPr>
              <a:t>不断拓展的应用领域</a:t>
            </a:r>
            <a:endParaRPr lang="zh-CN" altLang="en-US" sz="2800" dirty="0">
              <a:solidFill>
                <a:schemeClr val="bg1"/>
              </a:solidFill>
              <a:latin typeface="Arial" panose="020B0604020202020204" pitchFamily="34" charset="0"/>
              <a:ea typeface="黑体" panose="02010609060101010101" pitchFamily="2" charset="-122"/>
            </a:endParaRPr>
          </a:p>
        </p:txBody>
      </p:sp>
      <p:sp>
        <p:nvSpPr>
          <p:cNvPr id="67590" name="Rectangle 4"/>
          <p:cNvSpPr/>
          <p:nvPr/>
        </p:nvSpPr>
        <p:spPr>
          <a:xfrm>
            <a:off x="1058863" y="2079625"/>
            <a:ext cx="7524750" cy="1187450"/>
          </a:xfrm>
          <a:prstGeom prst="rect">
            <a:avLst/>
          </a:prstGeom>
          <a:noFill/>
          <a:ln w="9525">
            <a:noFill/>
          </a:ln>
        </p:spPr>
        <p:txBody>
          <a:bodyPr anchor="ctr" anchorCtr="0">
            <a:spAutoFit/>
          </a:bodyPr>
          <a:p>
            <a:pPr eaLnBrk="1" hangingPunct="1"/>
            <a:r>
              <a:rPr lang="en-US" altLang="zh-CN" sz="2400" dirty="0">
                <a:latin typeface="Times New Roman" panose="02020603050405020304" pitchFamily="18" charset="0"/>
                <a:ea typeface="楷体_GB2312" pitchFamily="49" charset="-122"/>
              </a:rPr>
              <a:t>        </a:t>
            </a:r>
            <a:r>
              <a:rPr lang="zh-CN" altLang="en-US" sz="2400" dirty="0">
                <a:latin typeface="Times New Roman" panose="02020603050405020304" pitchFamily="18" charset="0"/>
                <a:ea typeface="楷体_GB2312" pitchFamily="49" charset="-122"/>
              </a:rPr>
              <a:t>光学字符识别（文字扫描输入识别）、光学乐谱识别、结构文档分析（表格分析）、基于图像内容的检索、数字图书馆的资源数字化建设等。 </a:t>
            </a:r>
            <a:endParaRPr lang="zh-CN" altLang="en-US" sz="2400" dirty="0">
              <a:latin typeface="Times New Roman" panose="02020603050405020304" pitchFamily="18" charset="0"/>
              <a:ea typeface="楷体_GB2312" pitchFamily="49" charset="-122"/>
            </a:endParaRPr>
          </a:p>
        </p:txBody>
      </p:sp>
      <p:pic>
        <p:nvPicPr>
          <p:cNvPr id="67591" name="Picture 5" descr="shangshu7"/>
          <p:cNvPicPr>
            <a:picLocks noChangeAspect="1"/>
          </p:cNvPicPr>
          <p:nvPr/>
        </p:nvPicPr>
        <p:blipFill>
          <a:blip r:embed="rId1"/>
          <a:stretch>
            <a:fillRect/>
          </a:stretch>
        </p:blipFill>
        <p:spPr>
          <a:xfrm>
            <a:off x="5233988" y="3608388"/>
            <a:ext cx="3262312" cy="1743075"/>
          </a:xfrm>
          <a:prstGeom prst="rect">
            <a:avLst/>
          </a:prstGeom>
          <a:noFill/>
          <a:ln w="9525">
            <a:noFill/>
          </a:ln>
        </p:spPr>
      </p:pic>
      <p:pic>
        <p:nvPicPr>
          <p:cNvPr id="67592" name="Picture 6" descr="240x180_118327"/>
          <p:cNvPicPr>
            <a:picLocks noChangeAspect="1"/>
          </p:cNvPicPr>
          <p:nvPr/>
        </p:nvPicPr>
        <p:blipFill>
          <a:blip r:embed="rId2"/>
          <a:stretch>
            <a:fillRect/>
          </a:stretch>
        </p:blipFill>
        <p:spPr>
          <a:xfrm>
            <a:off x="719138" y="3608388"/>
            <a:ext cx="1944687" cy="1944687"/>
          </a:xfrm>
          <a:prstGeom prst="rect">
            <a:avLst/>
          </a:prstGeom>
          <a:noFill/>
          <a:ln w="9525">
            <a:noFill/>
          </a:ln>
        </p:spPr>
      </p:pic>
      <p:pic>
        <p:nvPicPr>
          <p:cNvPr id="67593" name="Picture 8" descr="2_02394bJ2"/>
          <p:cNvPicPr>
            <a:picLocks noChangeAspect="1"/>
          </p:cNvPicPr>
          <p:nvPr/>
        </p:nvPicPr>
        <p:blipFill>
          <a:blip r:embed="rId3"/>
          <a:stretch>
            <a:fillRect/>
          </a:stretch>
        </p:blipFill>
        <p:spPr>
          <a:xfrm>
            <a:off x="2916238" y="3800475"/>
            <a:ext cx="1905000" cy="1428750"/>
          </a:xfrm>
          <a:prstGeom prst="rect">
            <a:avLst/>
          </a:prstGeom>
          <a:noFill/>
          <a:ln w="9525">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日期占位符 1"/>
          <p:cNvSpPr txBox="1">
            <a:spLocks noGrp="1"/>
          </p:cNvSpPr>
          <p:nvPr>
            <p:ph type="dt" sz="half" idx="10"/>
          </p:nvPr>
        </p:nvSpPr>
        <p:spPr bwMode="auto">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E5A0ECE7-69B5-4479-8023-BD40EC75E1F4}"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68611" name="灯片编号占位符 2"/>
          <p:cNvSpPr txBox="1">
            <a:spLocks noGrp="1"/>
          </p:cNvSpPr>
          <p:nvPr>
            <p:ph type="sldNum" sz="quarter" idx="11"/>
          </p:nvPr>
        </p:nvSpPr>
        <p:spPr>
          <a:xfrm>
            <a:off x="61913" y="6589713"/>
            <a:ext cx="909637" cy="230187"/>
          </a:xfrm>
          <a:ln/>
        </p:spPr>
        <p:txBody>
          <a:bodyPr/>
          <a:lstStyle>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fld id="{9A0DB2DC-4C9A-4742-B13C-FB6460FD3503}" type="slidenum">
              <a:rPr lang="en-US" altLang="zh-CN" sz="1600" dirty="0">
                <a:solidFill>
                  <a:srgbClr val="252543"/>
                </a:solidFill>
                <a:latin typeface="Arial" panose="020B0604020202020204" pitchFamily="34" charset="0"/>
                <a:ea typeface="方正综艺简体" pitchFamily="2" charset="-122"/>
              </a:rPr>
            </a:fld>
            <a:endParaRPr lang="en-US" altLang="zh-CN" sz="1600" dirty="0">
              <a:solidFill>
                <a:srgbClr val="252543"/>
              </a:solidFill>
              <a:latin typeface="Arial" panose="020B0604020202020204" pitchFamily="34" charset="0"/>
              <a:ea typeface="方正综艺简体" pitchFamily="2" charset="-122"/>
            </a:endParaRPr>
          </a:p>
        </p:txBody>
      </p:sp>
      <p:sp>
        <p:nvSpPr>
          <p:cNvPr id="68612" name="Rectangle 2"/>
          <p:cNvSpPr/>
          <p:nvPr/>
        </p:nvSpPr>
        <p:spPr>
          <a:xfrm>
            <a:off x="1173163" y="936625"/>
            <a:ext cx="5870575" cy="1143000"/>
          </a:xfrm>
          <a:prstGeom prst="rect">
            <a:avLst/>
          </a:prstGeom>
          <a:noFill/>
          <a:ln w="9525">
            <a:noFill/>
          </a:ln>
        </p:spPr>
        <p:txBody>
          <a:bodyPr anchor="ctr" anchorCtr="0"/>
          <a:p>
            <a:pPr eaLnBrk="1" hangingPunct="1"/>
            <a:r>
              <a:rPr lang="zh-CN" altLang="en-US" sz="3200" b="0" dirty="0">
                <a:solidFill>
                  <a:srgbClr val="D87A24"/>
                </a:solidFill>
                <a:latin typeface="Arial" panose="020B0604020202020204" pitchFamily="34" charset="0"/>
                <a:ea typeface="黑体" panose="02010609060101010101" pitchFamily="2" charset="-122"/>
              </a:rPr>
              <a:t>工业检测</a:t>
            </a:r>
            <a:endParaRPr lang="zh-CN" altLang="en-US" sz="3200" b="0" dirty="0">
              <a:solidFill>
                <a:srgbClr val="D87A24"/>
              </a:solidFill>
              <a:latin typeface="Arial" panose="020B0604020202020204" pitchFamily="34" charset="0"/>
              <a:ea typeface="黑体" panose="02010609060101010101" pitchFamily="2" charset="-122"/>
            </a:endParaRPr>
          </a:p>
        </p:txBody>
      </p:sp>
      <p:sp>
        <p:nvSpPr>
          <p:cNvPr id="68613" name="Rectangle 3"/>
          <p:cNvSpPr/>
          <p:nvPr/>
        </p:nvSpPr>
        <p:spPr>
          <a:xfrm>
            <a:off x="323850" y="195263"/>
            <a:ext cx="7342188" cy="519112"/>
          </a:xfrm>
          <a:prstGeom prst="rect">
            <a:avLst/>
          </a:prstGeom>
          <a:noFill/>
          <a:ln w="9525">
            <a:noFill/>
          </a:ln>
        </p:spPr>
        <p:txBody>
          <a:bodyPr>
            <a:spAutoFit/>
          </a:bodyPr>
          <a:p>
            <a:pPr eaLnBrk="1" hangingPunct="1"/>
            <a:r>
              <a:rPr lang="zh-CN" altLang="en-US" sz="2800" dirty="0">
                <a:solidFill>
                  <a:schemeClr val="bg1"/>
                </a:solidFill>
                <a:latin typeface="Arial" panose="020B0604020202020204" pitchFamily="34" charset="0"/>
                <a:ea typeface="黑体" panose="02010609060101010101" pitchFamily="2" charset="-122"/>
              </a:rPr>
              <a:t>不断拓展的应用领域</a:t>
            </a:r>
            <a:endParaRPr lang="zh-CN" altLang="en-US" sz="2800" dirty="0">
              <a:solidFill>
                <a:schemeClr val="bg1"/>
              </a:solidFill>
              <a:latin typeface="Arial" panose="020B0604020202020204" pitchFamily="34" charset="0"/>
              <a:ea typeface="黑体" panose="02010609060101010101" pitchFamily="2" charset="-122"/>
            </a:endParaRPr>
          </a:p>
        </p:txBody>
      </p:sp>
      <p:sp>
        <p:nvSpPr>
          <p:cNvPr id="68614" name="Rectangle 4"/>
          <p:cNvSpPr/>
          <p:nvPr/>
        </p:nvSpPr>
        <p:spPr>
          <a:xfrm>
            <a:off x="996950" y="2079625"/>
            <a:ext cx="7678738" cy="822325"/>
          </a:xfrm>
          <a:prstGeom prst="rect">
            <a:avLst/>
          </a:prstGeom>
          <a:noFill/>
          <a:ln w="9525">
            <a:noFill/>
          </a:ln>
        </p:spPr>
        <p:txBody>
          <a:bodyPr anchor="ctr" anchorCtr="0">
            <a:spAutoFit/>
          </a:bodyPr>
          <a:p>
            <a:pPr eaLnBrk="1" hangingPunct="1"/>
            <a:r>
              <a:rPr lang="en-US" altLang="zh-CN" sz="2400" dirty="0">
                <a:latin typeface="Times New Roman" panose="02020603050405020304" pitchFamily="18" charset="0"/>
                <a:ea typeface="楷体_GB2312" pitchFamily="49" charset="-122"/>
              </a:rPr>
              <a:t>        </a:t>
            </a:r>
            <a:r>
              <a:rPr lang="zh-CN" altLang="en-US" sz="2400" dirty="0">
                <a:latin typeface="Times New Roman" panose="02020603050405020304" pitchFamily="18" charset="0"/>
                <a:ea typeface="楷体_GB2312" pitchFamily="49" charset="-122"/>
              </a:rPr>
              <a:t>无损探伤（工业</a:t>
            </a:r>
            <a:r>
              <a:rPr lang="en-US" altLang="zh-CN" sz="2400" dirty="0">
                <a:latin typeface="Times New Roman" panose="02020603050405020304" pitchFamily="18" charset="0"/>
                <a:ea typeface="楷体_GB2312" pitchFamily="49" charset="-122"/>
              </a:rPr>
              <a:t>CT</a:t>
            </a:r>
            <a:r>
              <a:rPr lang="zh-CN" altLang="en-US" sz="2400" dirty="0">
                <a:latin typeface="Times New Roman" panose="02020603050405020304" pitchFamily="18" charset="0"/>
                <a:ea typeface="楷体_GB2312" pitchFamily="49" charset="-122"/>
              </a:rPr>
              <a:t>），石油勘探，生产过程自动化（识别零件，装配质量检查）</a:t>
            </a:r>
            <a:endParaRPr lang="zh-CN" altLang="en-US" sz="2400" dirty="0">
              <a:latin typeface="Times New Roman" panose="02020603050405020304" pitchFamily="18" charset="0"/>
              <a:ea typeface="楷体_GB2312" pitchFamily="49" charset="-122"/>
            </a:endParaRPr>
          </a:p>
        </p:txBody>
      </p:sp>
      <p:pic>
        <p:nvPicPr>
          <p:cNvPr id="68615" name="Picture 5" descr="jizhxian3">
            <a:hlinkClick r:id="rId1"/>
          </p:cNvPr>
          <p:cNvPicPr>
            <a:picLocks noChangeAspect="1"/>
          </p:cNvPicPr>
          <p:nvPr/>
        </p:nvPicPr>
        <p:blipFill>
          <a:blip r:embed="rId2"/>
          <a:stretch>
            <a:fillRect/>
          </a:stretch>
        </p:blipFill>
        <p:spPr>
          <a:xfrm>
            <a:off x="1943100" y="3357563"/>
            <a:ext cx="2374900" cy="2398712"/>
          </a:xfrm>
          <a:prstGeom prst="rect">
            <a:avLst/>
          </a:prstGeom>
          <a:noFill/>
          <a:ln w="9525">
            <a:noFill/>
          </a:ln>
        </p:spPr>
      </p:pic>
      <p:pic>
        <p:nvPicPr>
          <p:cNvPr id="68616" name="Picture 6" descr="slicez243"/>
          <p:cNvPicPr>
            <a:picLocks noChangeAspect="1"/>
          </p:cNvPicPr>
          <p:nvPr/>
        </p:nvPicPr>
        <p:blipFill>
          <a:blip r:embed="rId3"/>
          <a:stretch>
            <a:fillRect/>
          </a:stretch>
        </p:blipFill>
        <p:spPr>
          <a:xfrm>
            <a:off x="5076825" y="3379788"/>
            <a:ext cx="2376488" cy="2376487"/>
          </a:xfrm>
          <a:prstGeom prst="rect">
            <a:avLst/>
          </a:prstGeom>
          <a:noFill/>
          <a:ln w="9525">
            <a:noFill/>
          </a:ln>
        </p:spPr>
      </p:pic>
      <p:sp>
        <p:nvSpPr>
          <p:cNvPr id="68617" name="Rectangle 7"/>
          <p:cNvSpPr/>
          <p:nvPr/>
        </p:nvSpPr>
        <p:spPr>
          <a:xfrm>
            <a:off x="2484438" y="5913438"/>
            <a:ext cx="1049337" cy="396875"/>
          </a:xfrm>
          <a:prstGeom prst="rect">
            <a:avLst/>
          </a:prstGeom>
          <a:noFill/>
          <a:ln w="9525">
            <a:noFill/>
          </a:ln>
        </p:spPr>
        <p:txBody>
          <a:bodyPr wrap="none">
            <a:spAutoFit/>
          </a:bodyPr>
          <a:p>
            <a:pPr marL="342900" indent="-342900" eaLnBrk="1" hangingPunct="1">
              <a:spcBef>
                <a:spcPct val="20000"/>
              </a:spcBef>
            </a:pPr>
            <a:r>
              <a:rPr lang="zh-CN" altLang="en-US" dirty="0">
                <a:latin typeface="Times New Roman" panose="02020603050405020304" pitchFamily="18" charset="0"/>
                <a:ea typeface="楷体_GB2312" pitchFamily="49" charset="-122"/>
              </a:rPr>
              <a:t>工业</a:t>
            </a:r>
            <a:r>
              <a:rPr lang="en-US" altLang="zh-CN" dirty="0">
                <a:latin typeface="Times New Roman" panose="02020603050405020304" pitchFamily="18" charset="0"/>
                <a:ea typeface="楷体_GB2312" pitchFamily="49" charset="-122"/>
              </a:rPr>
              <a:t>CT</a:t>
            </a:r>
            <a:endParaRPr lang="en-US" altLang="zh-CN" dirty="0">
              <a:latin typeface="Times New Roman" panose="02020603050405020304" pitchFamily="18" charset="0"/>
              <a:ea typeface="楷体_GB2312" pitchFamily="49" charset="-122"/>
            </a:endParaRPr>
          </a:p>
        </p:txBody>
      </p:sp>
      <p:sp>
        <p:nvSpPr>
          <p:cNvPr id="68618" name="Rectangle 8"/>
          <p:cNvSpPr/>
          <p:nvPr/>
        </p:nvSpPr>
        <p:spPr>
          <a:xfrm>
            <a:off x="5219700" y="5913438"/>
            <a:ext cx="2071688" cy="396875"/>
          </a:xfrm>
          <a:prstGeom prst="rect">
            <a:avLst/>
          </a:prstGeom>
          <a:noFill/>
          <a:ln w="9525">
            <a:noFill/>
          </a:ln>
        </p:spPr>
        <p:txBody>
          <a:bodyPr wrap="none">
            <a:spAutoFit/>
          </a:bodyPr>
          <a:p>
            <a:pPr marL="342900" indent="-342900" eaLnBrk="1" hangingPunct="1">
              <a:spcBef>
                <a:spcPct val="20000"/>
              </a:spcBef>
            </a:pPr>
            <a:r>
              <a:rPr lang="zh-CN" altLang="en-US" dirty="0">
                <a:latin typeface="Times New Roman" panose="02020603050405020304" pitchFamily="18" charset="0"/>
                <a:ea typeface="楷体_GB2312" pitchFamily="49" charset="-122"/>
              </a:rPr>
              <a:t>工业</a:t>
            </a:r>
            <a:r>
              <a:rPr lang="en-US" altLang="zh-CN" dirty="0">
                <a:latin typeface="Times New Roman" panose="02020603050405020304" pitchFamily="18" charset="0"/>
                <a:ea typeface="楷体_GB2312" pitchFamily="49" charset="-122"/>
              </a:rPr>
              <a:t>CT</a:t>
            </a:r>
            <a:r>
              <a:rPr lang="zh-CN" altLang="en-US" dirty="0">
                <a:latin typeface="Times New Roman" panose="02020603050405020304" pitchFamily="18" charset="0"/>
                <a:ea typeface="楷体_GB2312" pitchFamily="49" charset="-122"/>
              </a:rPr>
              <a:t>切片图像</a:t>
            </a:r>
            <a:endParaRPr lang="zh-CN" altLang="en-US" dirty="0">
              <a:latin typeface="Times New Roman" panose="02020603050405020304" pitchFamily="18" charset="0"/>
              <a:ea typeface="楷体_GB2312" pitchFamily="49"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日期占位符 1"/>
          <p:cNvSpPr txBox="1">
            <a:spLocks noGrp="1"/>
          </p:cNvSpPr>
          <p:nvPr>
            <p:ph type="dt" sz="half" idx="10"/>
          </p:nvPr>
        </p:nvSpPr>
        <p:spPr bwMode="auto">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003E49EE-FFC6-44E3-8334-E817767DC1C8}"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69635" name="灯片编号占位符 2"/>
          <p:cNvSpPr txBox="1">
            <a:spLocks noGrp="1"/>
          </p:cNvSpPr>
          <p:nvPr>
            <p:ph type="sldNum" sz="quarter" idx="11"/>
          </p:nvPr>
        </p:nvSpPr>
        <p:spPr>
          <a:xfrm>
            <a:off x="61913" y="6589713"/>
            <a:ext cx="909637" cy="230187"/>
          </a:xfrm>
          <a:ln/>
        </p:spPr>
        <p:txBody>
          <a:bodyPr/>
          <a:lstStyle>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fld id="{9A0DB2DC-4C9A-4742-B13C-FB6460FD3503}" type="slidenum">
              <a:rPr lang="en-US" altLang="zh-CN" sz="1600" dirty="0">
                <a:solidFill>
                  <a:srgbClr val="252543"/>
                </a:solidFill>
                <a:latin typeface="Arial" panose="020B0604020202020204" pitchFamily="34" charset="0"/>
                <a:ea typeface="方正综艺简体" pitchFamily="2" charset="-122"/>
              </a:rPr>
            </a:fld>
            <a:endParaRPr lang="en-US" altLang="zh-CN" sz="1600" dirty="0">
              <a:solidFill>
                <a:srgbClr val="252543"/>
              </a:solidFill>
              <a:latin typeface="Arial" panose="020B0604020202020204" pitchFamily="34" charset="0"/>
              <a:ea typeface="方正综艺简体" pitchFamily="2" charset="-122"/>
            </a:endParaRPr>
          </a:p>
        </p:txBody>
      </p:sp>
      <p:sp>
        <p:nvSpPr>
          <p:cNvPr id="69636" name="Rectangle 2"/>
          <p:cNvSpPr/>
          <p:nvPr/>
        </p:nvSpPr>
        <p:spPr>
          <a:xfrm>
            <a:off x="1173163" y="936625"/>
            <a:ext cx="5870575" cy="1143000"/>
          </a:xfrm>
          <a:prstGeom prst="rect">
            <a:avLst/>
          </a:prstGeom>
          <a:noFill/>
          <a:ln w="9525">
            <a:noFill/>
          </a:ln>
        </p:spPr>
        <p:txBody>
          <a:bodyPr anchor="ctr" anchorCtr="0"/>
          <a:p>
            <a:pPr eaLnBrk="1" hangingPunct="1"/>
            <a:r>
              <a:rPr lang="zh-CN" altLang="en-US" sz="3200" b="0" dirty="0">
                <a:solidFill>
                  <a:srgbClr val="D87A24"/>
                </a:solidFill>
                <a:latin typeface="Arial" panose="020B0604020202020204" pitchFamily="34" charset="0"/>
                <a:ea typeface="黑体" panose="02010609060101010101" pitchFamily="2" charset="-122"/>
              </a:rPr>
              <a:t>军事</a:t>
            </a:r>
            <a:endParaRPr lang="zh-CN" altLang="en-US" sz="3200" b="0" dirty="0">
              <a:solidFill>
                <a:srgbClr val="D87A24"/>
              </a:solidFill>
              <a:latin typeface="Arial" panose="020B0604020202020204" pitchFamily="34" charset="0"/>
              <a:ea typeface="黑体" panose="02010609060101010101" pitchFamily="2" charset="-122"/>
            </a:endParaRPr>
          </a:p>
        </p:txBody>
      </p:sp>
      <p:sp>
        <p:nvSpPr>
          <p:cNvPr id="69637" name="Rectangle 3"/>
          <p:cNvSpPr/>
          <p:nvPr/>
        </p:nvSpPr>
        <p:spPr>
          <a:xfrm>
            <a:off x="323850" y="195263"/>
            <a:ext cx="7342188" cy="519112"/>
          </a:xfrm>
          <a:prstGeom prst="rect">
            <a:avLst/>
          </a:prstGeom>
          <a:noFill/>
          <a:ln w="9525">
            <a:noFill/>
          </a:ln>
        </p:spPr>
        <p:txBody>
          <a:bodyPr>
            <a:spAutoFit/>
          </a:bodyPr>
          <a:p>
            <a:pPr eaLnBrk="1" hangingPunct="1"/>
            <a:r>
              <a:rPr lang="zh-CN" altLang="en-US" sz="2800" dirty="0">
                <a:solidFill>
                  <a:schemeClr val="bg1"/>
                </a:solidFill>
                <a:latin typeface="Arial" panose="020B0604020202020204" pitchFamily="34" charset="0"/>
                <a:ea typeface="黑体" panose="02010609060101010101" pitchFamily="2" charset="-122"/>
              </a:rPr>
              <a:t>不断拓展的应用领域</a:t>
            </a:r>
            <a:endParaRPr lang="zh-CN" altLang="en-US" sz="2800" dirty="0">
              <a:solidFill>
                <a:schemeClr val="bg1"/>
              </a:solidFill>
              <a:latin typeface="Arial" panose="020B0604020202020204" pitchFamily="34" charset="0"/>
              <a:ea typeface="黑体" panose="02010609060101010101" pitchFamily="2" charset="-122"/>
            </a:endParaRPr>
          </a:p>
        </p:txBody>
      </p:sp>
      <p:pic>
        <p:nvPicPr>
          <p:cNvPr id="69638" name="Picture 4" descr="chinese"/>
          <p:cNvPicPr>
            <a:picLocks noChangeAspect="1"/>
          </p:cNvPicPr>
          <p:nvPr/>
        </p:nvPicPr>
        <p:blipFill>
          <a:blip r:embed="rId1"/>
          <a:stretch>
            <a:fillRect/>
          </a:stretch>
        </p:blipFill>
        <p:spPr>
          <a:xfrm>
            <a:off x="1849438" y="3033713"/>
            <a:ext cx="2105025" cy="3014662"/>
          </a:xfrm>
          <a:prstGeom prst="rect">
            <a:avLst/>
          </a:prstGeom>
          <a:noFill/>
          <a:ln w="9525">
            <a:noFill/>
          </a:ln>
        </p:spPr>
      </p:pic>
      <p:sp>
        <p:nvSpPr>
          <p:cNvPr id="69639" name="Text Box 5"/>
          <p:cNvSpPr txBox="1"/>
          <p:nvPr/>
        </p:nvSpPr>
        <p:spPr>
          <a:xfrm>
            <a:off x="1511300" y="6096000"/>
            <a:ext cx="2667000" cy="336550"/>
          </a:xfrm>
          <a:prstGeom prst="rect">
            <a:avLst/>
          </a:prstGeom>
          <a:noFill/>
          <a:ln w="9525">
            <a:noFill/>
          </a:ln>
        </p:spPr>
        <p:txBody>
          <a:bodyPr>
            <a:spAutoFit/>
          </a:bodyPr>
          <a:p>
            <a:pPr algn="ctr" eaLnBrk="1" hangingPunct="1">
              <a:spcBef>
                <a:spcPct val="50000"/>
              </a:spcBef>
            </a:pPr>
            <a:r>
              <a:rPr lang="en-US" altLang="zh-CN" sz="1600" dirty="0">
                <a:latin typeface="Verdana" panose="020B0604030504040204" pitchFamily="34" charset="0"/>
              </a:rPr>
              <a:t>Chinese_embassy</a:t>
            </a:r>
            <a:endParaRPr lang="en-US" altLang="zh-CN" sz="1600" dirty="0">
              <a:latin typeface="Verdana" panose="020B0604030504040204" pitchFamily="34" charset="0"/>
            </a:endParaRPr>
          </a:p>
        </p:txBody>
      </p:sp>
      <p:sp>
        <p:nvSpPr>
          <p:cNvPr id="69640" name="Rectangle 6"/>
          <p:cNvSpPr/>
          <p:nvPr/>
        </p:nvSpPr>
        <p:spPr>
          <a:xfrm>
            <a:off x="971550" y="2060575"/>
            <a:ext cx="7646988" cy="822325"/>
          </a:xfrm>
          <a:prstGeom prst="rect">
            <a:avLst/>
          </a:prstGeom>
          <a:noFill/>
          <a:ln w="9525">
            <a:noFill/>
          </a:ln>
        </p:spPr>
        <p:txBody>
          <a:bodyPr anchor="ctr" anchorCtr="0">
            <a:spAutoFit/>
          </a:bodyPr>
          <a:p>
            <a:pPr eaLnBrk="1" hangingPunct="1"/>
            <a:r>
              <a:rPr lang="en-US" altLang="zh-CN" sz="2400" dirty="0">
                <a:latin typeface="Times New Roman" panose="02020603050405020304" pitchFamily="18" charset="0"/>
                <a:ea typeface="楷体_GB2312" pitchFamily="49" charset="-122"/>
              </a:rPr>
              <a:t>        </a:t>
            </a:r>
            <a:r>
              <a:rPr lang="zh-CN" altLang="en-US" sz="2400" dirty="0">
                <a:latin typeface="Times New Roman" panose="02020603050405020304" pitchFamily="18" charset="0"/>
                <a:ea typeface="楷体_GB2312" pitchFamily="49" charset="-122"/>
              </a:rPr>
              <a:t>航空及卫星侦察照片的测绘、判读，雷达、 声纳图像处理，导弹制导，军事仿真等。</a:t>
            </a:r>
            <a:endParaRPr lang="zh-CN" altLang="en-US" sz="2400" dirty="0">
              <a:latin typeface="Times New Roman" panose="02020603050405020304" pitchFamily="18" charset="0"/>
              <a:ea typeface="楷体_GB2312" pitchFamily="49" charset="-122"/>
            </a:endParaRPr>
          </a:p>
        </p:txBody>
      </p:sp>
      <p:pic>
        <p:nvPicPr>
          <p:cNvPr id="69641" name="Picture 7" descr="review201_1"/>
          <p:cNvPicPr>
            <a:picLocks noChangeAspect="1"/>
          </p:cNvPicPr>
          <p:nvPr/>
        </p:nvPicPr>
        <p:blipFill>
          <a:blip r:embed="rId2"/>
          <a:stretch>
            <a:fillRect/>
          </a:stretch>
        </p:blipFill>
        <p:spPr>
          <a:xfrm>
            <a:off x="5024438" y="3033713"/>
            <a:ext cx="1600200" cy="1355725"/>
          </a:xfrm>
          <a:prstGeom prst="rect">
            <a:avLst/>
          </a:prstGeom>
          <a:noFill/>
          <a:ln w="9525">
            <a:noFill/>
          </a:ln>
        </p:spPr>
      </p:pic>
      <p:pic>
        <p:nvPicPr>
          <p:cNvPr id="69642" name="Picture 8" descr="_1219855_missile300"/>
          <p:cNvPicPr>
            <a:picLocks noChangeAspect="1"/>
          </p:cNvPicPr>
          <p:nvPr/>
        </p:nvPicPr>
        <p:blipFill>
          <a:blip r:embed="rId3"/>
          <a:stretch>
            <a:fillRect/>
          </a:stretch>
        </p:blipFill>
        <p:spPr>
          <a:xfrm>
            <a:off x="5024438" y="4648200"/>
            <a:ext cx="2247900" cy="1447800"/>
          </a:xfrm>
          <a:prstGeom prst="rect">
            <a:avLst/>
          </a:prstGeom>
          <a:noFill/>
          <a:ln w="9525">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日期占位符 1"/>
          <p:cNvSpPr txBox="1">
            <a:spLocks noGrp="1"/>
          </p:cNvSpPr>
          <p:nvPr>
            <p:ph type="dt" sz="half" idx="10"/>
          </p:nvPr>
        </p:nvSpPr>
        <p:spPr bwMode="auto">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A04468A8-F84C-470F-9772-5DECD79A760E}"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70659" name="灯片编号占位符 2"/>
          <p:cNvSpPr txBox="1">
            <a:spLocks noGrp="1"/>
          </p:cNvSpPr>
          <p:nvPr>
            <p:ph type="sldNum" sz="quarter" idx="11"/>
          </p:nvPr>
        </p:nvSpPr>
        <p:spPr>
          <a:xfrm>
            <a:off x="61913" y="6589713"/>
            <a:ext cx="909637" cy="230187"/>
          </a:xfrm>
          <a:ln/>
        </p:spPr>
        <p:txBody>
          <a:bodyPr/>
          <a:lstStyle>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fld id="{9A0DB2DC-4C9A-4742-B13C-FB6460FD3503}" type="slidenum">
              <a:rPr lang="en-US" altLang="zh-CN" sz="1600" dirty="0">
                <a:solidFill>
                  <a:srgbClr val="252543"/>
                </a:solidFill>
                <a:latin typeface="Arial" panose="020B0604020202020204" pitchFamily="34" charset="0"/>
                <a:ea typeface="方正综艺简体" pitchFamily="2" charset="-122"/>
              </a:rPr>
            </a:fld>
            <a:endParaRPr lang="en-US" altLang="zh-CN" sz="1600" dirty="0">
              <a:solidFill>
                <a:srgbClr val="252543"/>
              </a:solidFill>
              <a:latin typeface="Arial" panose="020B0604020202020204" pitchFamily="34" charset="0"/>
              <a:ea typeface="方正综艺简体" pitchFamily="2" charset="-122"/>
            </a:endParaRPr>
          </a:p>
        </p:txBody>
      </p:sp>
      <p:sp>
        <p:nvSpPr>
          <p:cNvPr id="70660" name="Rectangle 2"/>
          <p:cNvSpPr/>
          <p:nvPr/>
        </p:nvSpPr>
        <p:spPr>
          <a:xfrm>
            <a:off x="1173163" y="936625"/>
            <a:ext cx="5870575" cy="1143000"/>
          </a:xfrm>
          <a:prstGeom prst="rect">
            <a:avLst/>
          </a:prstGeom>
          <a:noFill/>
          <a:ln w="9525">
            <a:noFill/>
          </a:ln>
        </p:spPr>
        <p:txBody>
          <a:bodyPr anchor="ctr" anchorCtr="0"/>
          <a:p>
            <a:pPr eaLnBrk="1" hangingPunct="1"/>
            <a:r>
              <a:rPr lang="zh-CN" altLang="en-US" sz="3200" b="0" dirty="0">
                <a:solidFill>
                  <a:srgbClr val="D87A24"/>
                </a:solidFill>
                <a:latin typeface="Arial" panose="020B0604020202020204" pitchFamily="34" charset="0"/>
                <a:ea typeface="黑体" panose="02010609060101010101" pitchFamily="2" charset="-122"/>
              </a:rPr>
              <a:t>公安</a:t>
            </a:r>
            <a:endParaRPr lang="zh-CN" altLang="en-US" sz="3200" b="0" dirty="0">
              <a:solidFill>
                <a:srgbClr val="D87A24"/>
              </a:solidFill>
              <a:latin typeface="Arial" panose="020B0604020202020204" pitchFamily="34" charset="0"/>
              <a:ea typeface="黑体" panose="02010609060101010101" pitchFamily="2" charset="-122"/>
            </a:endParaRPr>
          </a:p>
        </p:txBody>
      </p:sp>
      <p:sp>
        <p:nvSpPr>
          <p:cNvPr id="70661" name="Rectangle 3"/>
          <p:cNvSpPr/>
          <p:nvPr/>
        </p:nvSpPr>
        <p:spPr>
          <a:xfrm>
            <a:off x="323850" y="195263"/>
            <a:ext cx="7342188" cy="519112"/>
          </a:xfrm>
          <a:prstGeom prst="rect">
            <a:avLst/>
          </a:prstGeom>
          <a:noFill/>
          <a:ln w="9525">
            <a:noFill/>
          </a:ln>
        </p:spPr>
        <p:txBody>
          <a:bodyPr>
            <a:spAutoFit/>
          </a:bodyPr>
          <a:p>
            <a:pPr eaLnBrk="1" hangingPunct="1"/>
            <a:r>
              <a:rPr lang="zh-CN" altLang="en-US" sz="2800" dirty="0">
                <a:solidFill>
                  <a:schemeClr val="bg1"/>
                </a:solidFill>
                <a:latin typeface="Arial" panose="020B0604020202020204" pitchFamily="34" charset="0"/>
                <a:ea typeface="黑体" panose="02010609060101010101" pitchFamily="2" charset="-122"/>
              </a:rPr>
              <a:t>不断拓展的应用领域</a:t>
            </a:r>
            <a:endParaRPr lang="zh-CN" altLang="en-US" sz="2800" dirty="0">
              <a:solidFill>
                <a:schemeClr val="bg1"/>
              </a:solidFill>
              <a:latin typeface="Arial" panose="020B0604020202020204" pitchFamily="34" charset="0"/>
              <a:ea typeface="黑体" panose="02010609060101010101" pitchFamily="2" charset="-122"/>
            </a:endParaRPr>
          </a:p>
        </p:txBody>
      </p:sp>
      <p:sp>
        <p:nvSpPr>
          <p:cNvPr id="70662" name="Rectangle 4"/>
          <p:cNvSpPr/>
          <p:nvPr/>
        </p:nvSpPr>
        <p:spPr>
          <a:xfrm>
            <a:off x="1173163" y="2079625"/>
            <a:ext cx="7720012" cy="822325"/>
          </a:xfrm>
          <a:prstGeom prst="rect">
            <a:avLst/>
          </a:prstGeom>
          <a:noFill/>
          <a:ln w="9525">
            <a:noFill/>
          </a:ln>
        </p:spPr>
        <p:txBody>
          <a:bodyPr anchor="ctr" anchorCtr="0">
            <a:spAutoFit/>
          </a:bodyPr>
          <a:p>
            <a:pPr eaLnBrk="1" hangingPunct="1"/>
            <a:r>
              <a:rPr lang="en-US" altLang="zh-CN" sz="2400" dirty="0">
                <a:latin typeface="Times New Roman" panose="02020603050405020304" pitchFamily="18" charset="0"/>
                <a:ea typeface="楷体_GB2312" pitchFamily="49" charset="-122"/>
              </a:rPr>
              <a:t>        </a:t>
            </a:r>
            <a:r>
              <a:rPr lang="zh-CN" altLang="en-US" sz="2400" dirty="0">
                <a:latin typeface="Times New Roman" panose="02020603050405020304" pitchFamily="18" charset="0"/>
                <a:ea typeface="楷体_GB2312" pitchFamily="49" charset="-122"/>
              </a:rPr>
              <a:t>指纹识别，印签、伪钞识别，安检，手迹、印记鉴别分析等。</a:t>
            </a:r>
            <a:endParaRPr lang="zh-CN" altLang="en-US" sz="2400" dirty="0">
              <a:latin typeface="Times New Roman" panose="02020603050405020304" pitchFamily="18" charset="0"/>
              <a:ea typeface="楷体_GB2312" pitchFamily="49" charset="-122"/>
            </a:endParaRPr>
          </a:p>
        </p:txBody>
      </p:sp>
      <p:pic>
        <p:nvPicPr>
          <p:cNvPr id="70663" name="Picture 5" descr="fl10image"/>
          <p:cNvPicPr>
            <a:picLocks noChangeAspect="1"/>
          </p:cNvPicPr>
          <p:nvPr/>
        </p:nvPicPr>
        <p:blipFill>
          <a:blip r:embed="rId1"/>
          <a:stretch>
            <a:fillRect/>
          </a:stretch>
        </p:blipFill>
        <p:spPr>
          <a:xfrm>
            <a:off x="4586288" y="2941638"/>
            <a:ext cx="1447800" cy="1531937"/>
          </a:xfrm>
          <a:prstGeom prst="rect">
            <a:avLst/>
          </a:prstGeom>
          <a:noFill/>
          <a:ln w="9525">
            <a:noFill/>
          </a:ln>
        </p:spPr>
      </p:pic>
      <p:pic>
        <p:nvPicPr>
          <p:cNvPr id="70664" name="Picture 6" descr="moneyb"/>
          <p:cNvPicPr>
            <a:picLocks noChangeAspect="1"/>
          </p:cNvPicPr>
          <p:nvPr/>
        </p:nvPicPr>
        <p:blipFill>
          <a:blip r:embed="rId2"/>
          <a:stretch>
            <a:fillRect/>
          </a:stretch>
        </p:blipFill>
        <p:spPr>
          <a:xfrm>
            <a:off x="6516688" y="3033713"/>
            <a:ext cx="1665287" cy="1439862"/>
          </a:xfrm>
          <a:prstGeom prst="rect">
            <a:avLst/>
          </a:prstGeom>
          <a:noFill/>
          <a:ln w="9525">
            <a:noFill/>
          </a:ln>
        </p:spPr>
      </p:pic>
      <p:pic>
        <p:nvPicPr>
          <p:cNvPr id="70665" name="Picture 7" descr="TSI-2"/>
          <p:cNvPicPr>
            <a:picLocks noChangeAspect="1"/>
          </p:cNvPicPr>
          <p:nvPr/>
        </p:nvPicPr>
        <p:blipFill>
          <a:blip r:embed="rId3"/>
          <a:stretch>
            <a:fillRect/>
          </a:stretch>
        </p:blipFill>
        <p:spPr>
          <a:xfrm>
            <a:off x="5400675" y="4652963"/>
            <a:ext cx="1817688" cy="1484312"/>
          </a:xfrm>
          <a:prstGeom prst="rect">
            <a:avLst/>
          </a:prstGeom>
          <a:noFill/>
          <a:ln w="9525">
            <a:noFill/>
          </a:ln>
        </p:spPr>
      </p:pic>
      <p:pic>
        <p:nvPicPr>
          <p:cNvPr id="70666" name="Picture 8" descr="fingerprint-match"/>
          <p:cNvPicPr>
            <a:picLocks noChangeAspect="1"/>
          </p:cNvPicPr>
          <p:nvPr/>
        </p:nvPicPr>
        <p:blipFill>
          <a:blip r:embed="rId4"/>
          <a:stretch>
            <a:fillRect/>
          </a:stretch>
        </p:blipFill>
        <p:spPr>
          <a:xfrm>
            <a:off x="1331913" y="3187700"/>
            <a:ext cx="2824162" cy="2571750"/>
          </a:xfrm>
          <a:prstGeom prst="rect">
            <a:avLst/>
          </a:prstGeom>
          <a:noFill/>
          <a:ln w="9525">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日期占位符 1"/>
          <p:cNvSpPr txBox="1">
            <a:spLocks noGrp="1"/>
          </p:cNvSpPr>
          <p:nvPr>
            <p:ph type="dt" sz="half" idx="10"/>
          </p:nvPr>
        </p:nvSpPr>
        <p:spPr bwMode="auto">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7C820B3D-A86B-464D-8F43-38F690C40D24}"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71683" name="灯片编号占位符 2"/>
          <p:cNvSpPr txBox="1">
            <a:spLocks noGrp="1"/>
          </p:cNvSpPr>
          <p:nvPr>
            <p:ph type="sldNum" sz="quarter" idx="11"/>
          </p:nvPr>
        </p:nvSpPr>
        <p:spPr>
          <a:xfrm>
            <a:off x="61913" y="6589713"/>
            <a:ext cx="909637" cy="230187"/>
          </a:xfrm>
          <a:ln/>
        </p:spPr>
        <p:txBody>
          <a:bodyPr/>
          <a:lstStyle>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fld id="{9A0DB2DC-4C9A-4742-B13C-FB6460FD3503}" type="slidenum">
              <a:rPr lang="en-US" altLang="zh-CN" sz="1600" dirty="0">
                <a:solidFill>
                  <a:srgbClr val="252543"/>
                </a:solidFill>
                <a:latin typeface="Arial" panose="020B0604020202020204" pitchFamily="34" charset="0"/>
                <a:ea typeface="方正综艺简体" pitchFamily="2" charset="-122"/>
              </a:rPr>
            </a:fld>
            <a:endParaRPr lang="en-US" altLang="zh-CN" sz="1600" dirty="0">
              <a:solidFill>
                <a:srgbClr val="252543"/>
              </a:solidFill>
              <a:latin typeface="Arial" panose="020B0604020202020204" pitchFamily="34" charset="0"/>
              <a:ea typeface="方正综艺简体" pitchFamily="2" charset="-122"/>
            </a:endParaRPr>
          </a:p>
        </p:txBody>
      </p:sp>
      <p:sp>
        <p:nvSpPr>
          <p:cNvPr id="71684" name="Rectangle 2"/>
          <p:cNvSpPr/>
          <p:nvPr/>
        </p:nvSpPr>
        <p:spPr>
          <a:xfrm>
            <a:off x="1173163" y="936625"/>
            <a:ext cx="5870575" cy="1143000"/>
          </a:xfrm>
          <a:prstGeom prst="rect">
            <a:avLst/>
          </a:prstGeom>
          <a:noFill/>
          <a:ln w="9525">
            <a:noFill/>
          </a:ln>
        </p:spPr>
        <p:txBody>
          <a:bodyPr anchor="ctr" anchorCtr="0"/>
          <a:p>
            <a:pPr eaLnBrk="1" hangingPunct="1"/>
            <a:r>
              <a:rPr lang="zh-CN" altLang="en-US" sz="3200" b="0" dirty="0">
                <a:solidFill>
                  <a:srgbClr val="D87A24"/>
                </a:solidFill>
                <a:latin typeface="Arial" panose="020B0604020202020204" pitchFamily="34" charset="0"/>
                <a:ea typeface="黑体" panose="02010609060101010101" pitchFamily="2" charset="-122"/>
              </a:rPr>
              <a:t>图像分类</a:t>
            </a:r>
            <a:endParaRPr lang="zh-CN" altLang="en-US" sz="3200" b="0" dirty="0">
              <a:solidFill>
                <a:srgbClr val="D87A24"/>
              </a:solidFill>
              <a:latin typeface="Arial" panose="020B0604020202020204" pitchFamily="34" charset="0"/>
              <a:ea typeface="黑体" panose="02010609060101010101" pitchFamily="2" charset="-122"/>
            </a:endParaRPr>
          </a:p>
        </p:txBody>
      </p:sp>
      <p:sp>
        <p:nvSpPr>
          <p:cNvPr id="71685" name="Rectangle 3"/>
          <p:cNvSpPr/>
          <p:nvPr/>
        </p:nvSpPr>
        <p:spPr>
          <a:xfrm>
            <a:off x="323850" y="195263"/>
            <a:ext cx="7342188" cy="519112"/>
          </a:xfrm>
          <a:prstGeom prst="rect">
            <a:avLst/>
          </a:prstGeom>
          <a:noFill/>
          <a:ln w="9525">
            <a:noFill/>
          </a:ln>
        </p:spPr>
        <p:txBody>
          <a:bodyPr>
            <a:spAutoFit/>
          </a:bodyPr>
          <a:p>
            <a:pPr eaLnBrk="1" hangingPunct="1"/>
            <a:r>
              <a:rPr lang="zh-CN" altLang="en-US" sz="2800" dirty="0">
                <a:solidFill>
                  <a:schemeClr val="bg1"/>
                </a:solidFill>
                <a:latin typeface="Arial" panose="020B0604020202020204" pitchFamily="34" charset="0"/>
                <a:ea typeface="黑体" panose="02010609060101010101" pitchFamily="2" charset="-122"/>
              </a:rPr>
              <a:t>不断拓展的应用领域</a:t>
            </a:r>
            <a:endParaRPr lang="zh-CN" altLang="en-US" sz="2800" dirty="0">
              <a:solidFill>
                <a:schemeClr val="bg1"/>
              </a:solidFill>
              <a:latin typeface="Arial" panose="020B0604020202020204" pitchFamily="34" charset="0"/>
              <a:ea typeface="黑体" panose="02010609060101010101" pitchFamily="2" charset="-122"/>
            </a:endParaRPr>
          </a:p>
        </p:txBody>
      </p:sp>
      <p:pic>
        <p:nvPicPr>
          <p:cNvPr id="71686" name="图片 10"/>
          <p:cNvPicPr>
            <a:picLocks noChangeAspect="1"/>
          </p:cNvPicPr>
          <p:nvPr/>
        </p:nvPicPr>
        <p:blipFill>
          <a:blip r:embed="rId1"/>
          <a:stretch>
            <a:fillRect/>
          </a:stretch>
        </p:blipFill>
        <p:spPr>
          <a:xfrm>
            <a:off x="1258888" y="2457450"/>
            <a:ext cx="6916737" cy="3179763"/>
          </a:xfrm>
          <a:prstGeom prst="rect">
            <a:avLst/>
          </a:prstGeom>
          <a:noFill/>
          <a:ln w="9525">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日期占位符 1"/>
          <p:cNvSpPr txBox="1">
            <a:spLocks noGrp="1"/>
          </p:cNvSpPr>
          <p:nvPr>
            <p:ph type="dt" sz="half" idx="10"/>
          </p:nvPr>
        </p:nvSpPr>
        <p:spPr bwMode="auto">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7C820B3D-A86B-464D-8F43-38F690C40D24}"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72707" name="灯片编号占位符 2"/>
          <p:cNvSpPr txBox="1">
            <a:spLocks noGrp="1"/>
          </p:cNvSpPr>
          <p:nvPr>
            <p:ph type="sldNum" sz="quarter" idx="11"/>
          </p:nvPr>
        </p:nvSpPr>
        <p:spPr>
          <a:xfrm>
            <a:off x="61913" y="6589713"/>
            <a:ext cx="909637" cy="230187"/>
          </a:xfrm>
          <a:ln/>
        </p:spPr>
        <p:txBody>
          <a:bodyPr/>
          <a:lstStyle>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fld id="{9A0DB2DC-4C9A-4742-B13C-FB6460FD3503}" type="slidenum">
              <a:rPr lang="en-US" altLang="zh-CN" sz="1600" dirty="0">
                <a:solidFill>
                  <a:srgbClr val="252543"/>
                </a:solidFill>
                <a:latin typeface="Arial" panose="020B0604020202020204" pitchFamily="34" charset="0"/>
                <a:ea typeface="方正综艺简体" pitchFamily="2" charset="-122"/>
              </a:rPr>
            </a:fld>
            <a:endParaRPr lang="en-US" altLang="zh-CN" sz="1600" dirty="0">
              <a:solidFill>
                <a:srgbClr val="252543"/>
              </a:solidFill>
              <a:latin typeface="Arial" panose="020B0604020202020204" pitchFamily="34" charset="0"/>
              <a:ea typeface="方正综艺简体" pitchFamily="2" charset="-122"/>
            </a:endParaRPr>
          </a:p>
        </p:txBody>
      </p:sp>
      <p:sp>
        <p:nvSpPr>
          <p:cNvPr id="72708" name="Rectangle 2"/>
          <p:cNvSpPr/>
          <p:nvPr/>
        </p:nvSpPr>
        <p:spPr>
          <a:xfrm>
            <a:off x="1173163" y="936625"/>
            <a:ext cx="7899400" cy="1143000"/>
          </a:xfrm>
          <a:prstGeom prst="rect">
            <a:avLst/>
          </a:prstGeom>
          <a:noFill/>
          <a:ln w="9525">
            <a:noFill/>
          </a:ln>
        </p:spPr>
        <p:txBody>
          <a:bodyPr anchor="ctr" anchorCtr="0"/>
          <a:p>
            <a:r>
              <a:rPr lang="en-US" altLang="zh-CN" sz="2800" b="0" dirty="0">
                <a:solidFill>
                  <a:srgbClr val="D87A24"/>
                </a:solidFill>
                <a:latin typeface="Arial" panose="020B0604020202020204" pitchFamily="34" charset="0"/>
                <a:ea typeface="黑体" panose="02010609060101010101" pitchFamily="2" charset="-122"/>
              </a:rPr>
              <a:t>LeNet</a:t>
            </a:r>
            <a:r>
              <a:rPr lang="zh-CN" altLang="en-US" sz="2800" b="0" dirty="0">
                <a:solidFill>
                  <a:srgbClr val="D87A24"/>
                </a:solidFill>
                <a:latin typeface="Arial" panose="020B0604020202020204" pitchFamily="34" charset="0"/>
                <a:ea typeface="黑体" panose="02010609060101010101" pitchFamily="2" charset="-122"/>
              </a:rPr>
              <a:t>、</a:t>
            </a:r>
            <a:r>
              <a:rPr lang="en-US" altLang="zh-CN" sz="2800" b="0" dirty="0">
                <a:solidFill>
                  <a:srgbClr val="D87A24"/>
                </a:solidFill>
                <a:latin typeface="Arial" panose="020B0604020202020204" pitchFamily="34" charset="0"/>
                <a:ea typeface="黑体" panose="02010609060101010101" pitchFamily="2" charset="-122"/>
              </a:rPr>
              <a:t>AlexNet</a:t>
            </a:r>
            <a:r>
              <a:rPr lang="zh-CN" altLang="en-US" sz="2800" b="0" dirty="0">
                <a:solidFill>
                  <a:srgbClr val="D87A24"/>
                </a:solidFill>
                <a:latin typeface="Arial" panose="020B0604020202020204" pitchFamily="34" charset="0"/>
                <a:ea typeface="黑体" panose="02010609060101010101" pitchFamily="2" charset="-122"/>
              </a:rPr>
              <a:t>、</a:t>
            </a:r>
            <a:r>
              <a:rPr lang="en-US" altLang="zh-CN" sz="2800" b="0" dirty="0">
                <a:solidFill>
                  <a:srgbClr val="D87A24"/>
                </a:solidFill>
                <a:latin typeface="Arial" panose="020B0604020202020204" pitchFamily="34" charset="0"/>
                <a:ea typeface="黑体" panose="02010609060101010101" pitchFamily="2" charset="-122"/>
              </a:rPr>
              <a:t>VGG</a:t>
            </a:r>
            <a:r>
              <a:rPr lang="zh-CN" altLang="en-US" sz="2800" b="0" dirty="0">
                <a:solidFill>
                  <a:srgbClr val="D87A24"/>
                </a:solidFill>
                <a:latin typeface="Arial" panose="020B0604020202020204" pitchFamily="34" charset="0"/>
                <a:ea typeface="黑体" panose="02010609060101010101" pitchFamily="2" charset="-122"/>
              </a:rPr>
              <a:t>、</a:t>
            </a:r>
            <a:r>
              <a:rPr lang="en-US" altLang="zh-CN" sz="2800" b="0" dirty="0">
                <a:solidFill>
                  <a:srgbClr val="D87A24"/>
                </a:solidFill>
                <a:latin typeface="Arial" panose="020B0604020202020204" pitchFamily="34" charset="0"/>
                <a:ea typeface="黑体" panose="02010609060101010101" pitchFamily="2" charset="-122"/>
              </a:rPr>
              <a:t> GoogLeNet</a:t>
            </a:r>
            <a:r>
              <a:rPr lang="zh-CN" altLang="en-US" sz="2800" b="0" dirty="0">
                <a:solidFill>
                  <a:srgbClr val="D87A24"/>
                </a:solidFill>
                <a:latin typeface="Arial" panose="020B0604020202020204" pitchFamily="34" charset="0"/>
                <a:ea typeface="黑体" panose="02010609060101010101" pitchFamily="2" charset="-122"/>
              </a:rPr>
              <a:t>、</a:t>
            </a:r>
            <a:r>
              <a:rPr lang="en-US" altLang="zh-CN" sz="2800" b="0" dirty="0">
                <a:solidFill>
                  <a:srgbClr val="D87A24"/>
                </a:solidFill>
                <a:latin typeface="Arial" panose="020B0604020202020204" pitchFamily="34" charset="0"/>
                <a:ea typeface="黑体" panose="02010609060101010101" pitchFamily="2" charset="-122"/>
              </a:rPr>
              <a:t>ResNet</a:t>
            </a:r>
            <a:endParaRPr lang="en-US" altLang="zh-CN" sz="2800" b="0" dirty="0">
              <a:solidFill>
                <a:srgbClr val="D87A24"/>
              </a:solidFill>
              <a:latin typeface="Arial" panose="020B0604020202020204" pitchFamily="34" charset="0"/>
              <a:ea typeface="黑体" panose="02010609060101010101" pitchFamily="2" charset="-122"/>
            </a:endParaRPr>
          </a:p>
        </p:txBody>
      </p:sp>
      <p:sp>
        <p:nvSpPr>
          <p:cNvPr id="72709" name="Rectangle 3"/>
          <p:cNvSpPr/>
          <p:nvPr/>
        </p:nvSpPr>
        <p:spPr>
          <a:xfrm>
            <a:off x="323850" y="195263"/>
            <a:ext cx="7342188" cy="519112"/>
          </a:xfrm>
          <a:prstGeom prst="rect">
            <a:avLst/>
          </a:prstGeom>
          <a:noFill/>
          <a:ln w="9525">
            <a:noFill/>
          </a:ln>
        </p:spPr>
        <p:txBody>
          <a:bodyPr>
            <a:spAutoFit/>
          </a:bodyPr>
          <a:p>
            <a:pPr eaLnBrk="1" hangingPunct="1"/>
            <a:r>
              <a:rPr lang="zh-CN" altLang="en-US" sz="2800" dirty="0">
                <a:solidFill>
                  <a:schemeClr val="bg1"/>
                </a:solidFill>
                <a:latin typeface="Arial" panose="020B0604020202020204" pitchFamily="34" charset="0"/>
                <a:ea typeface="黑体" panose="02010609060101010101" pitchFamily="2" charset="-122"/>
              </a:rPr>
              <a:t>不断拓展的应用领域</a:t>
            </a:r>
            <a:endParaRPr lang="zh-CN" altLang="en-US" sz="2800" dirty="0">
              <a:solidFill>
                <a:schemeClr val="bg1"/>
              </a:solidFill>
              <a:latin typeface="Arial" panose="020B0604020202020204" pitchFamily="34" charset="0"/>
              <a:ea typeface="黑体" panose="02010609060101010101" pitchFamily="2" charset="-122"/>
            </a:endParaRPr>
          </a:p>
        </p:txBody>
      </p:sp>
      <p:pic>
        <p:nvPicPr>
          <p:cNvPr id="72710" name="图片 6"/>
          <p:cNvPicPr>
            <a:picLocks noChangeAspect="1"/>
          </p:cNvPicPr>
          <p:nvPr/>
        </p:nvPicPr>
        <p:blipFill>
          <a:blip r:embed="rId1"/>
          <a:srcRect b="33101"/>
          <a:stretch>
            <a:fillRect/>
          </a:stretch>
        </p:blipFill>
        <p:spPr>
          <a:xfrm>
            <a:off x="1042988" y="2139950"/>
            <a:ext cx="7593012" cy="3810000"/>
          </a:xfrm>
          <a:prstGeom prst="rect">
            <a:avLst/>
          </a:prstGeom>
          <a:noFill/>
          <a:ln w="9525">
            <a:noFill/>
          </a:ln>
        </p:spPr>
      </p:pic>
      <p:pic>
        <p:nvPicPr>
          <p:cNvPr id="8" name="图片 7"/>
          <p:cNvPicPr>
            <a:picLocks noChangeAspect="1"/>
          </p:cNvPicPr>
          <p:nvPr/>
        </p:nvPicPr>
        <p:blipFill>
          <a:blip r:embed="rId2"/>
          <a:stretch>
            <a:fillRect/>
          </a:stretch>
        </p:blipFill>
        <p:spPr>
          <a:xfrm>
            <a:off x="1042988" y="2139950"/>
            <a:ext cx="1758950" cy="1693863"/>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日期占位符 1"/>
          <p:cNvSpPr txBox="1">
            <a:spLocks noGrp="1"/>
          </p:cNvSpPr>
          <p:nvPr>
            <p:ph type="dt" sz="half" idx="10"/>
          </p:nvPr>
        </p:nvSpPr>
        <p:spPr bwMode="auto">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C554EAC5-A859-4938-8959-19026E018296}"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10243" name="灯片编号占位符 2"/>
          <p:cNvSpPr txBox="1">
            <a:spLocks noGrp="1"/>
          </p:cNvSpPr>
          <p:nvPr>
            <p:ph type="sldNum" sz="quarter" idx="11"/>
          </p:nvPr>
        </p:nvSpPr>
        <p:spPr>
          <a:xfrm>
            <a:off x="61913" y="6578600"/>
            <a:ext cx="909637" cy="230188"/>
          </a:xfrm>
          <a:ln/>
        </p:spPr>
        <p:txBody>
          <a:bodyPr/>
          <a:lstStyle>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fld id="{9A0DB2DC-4C9A-4742-B13C-FB6460FD3503}" type="slidenum">
              <a:rPr lang="en-US" altLang="zh-CN" sz="1600" dirty="0">
                <a:solidFill>
                  <a:srgbClr val="252543"/>
                </a:solidFill>
                <a:latin typeface="Arial" panose="020B0604020202020204" pitchFamily="34" charset="0"/>
                <a:ea typeface="方正综艺简体" pitchFamily="2" charset="-122"/>
              </a:rPr>
            </a:fld>
            <a:endParaRPr lang="en-US" altLang="zh-CN" sz="1600" dirty="0">
              <a:solidFill>
                <a:srgbClr val="252543"/>
              </a:solidFill>
              <a:latin typeface="Arial" panose="020B0604020202020204" pitchFamily="34" charset="0"/>
              <a:ea typeface="方正综艺简体" pitchFamily="2" charset="-122"/>
            </a:endParaRPr>
          </a:p>
        </p:txBody>
      </p:sp>
      <p:sp>
        <p:nvSpPr>
          <p:cNvPr id="10244" name="Rectangle 2"/>
          <p:cNvSpPr/>
          <p:nvPr/>
        </p:nvSpPr>
        <p:spPr>
          <a:xfrm>
            <a:off x="468313" y="1557338"/>
            <a:ext cx="8229600" cy="2124075"/>
          </a:xfrm>
          <a:prstGeom prst="rect">
            <a:avLst/>
          </a:prstGeom>
          <a:noFill/>
          <a:ln w="9525">
            <a:noFill/>
          </a:ln>
        </p:spPr>
        <p:txBody>
          <a:bodyPr/>
          <a:p>
            <a:pPr marL="342900" indent="-342900" algn="ctr" eaLnBrk="1" hangingPunct="1">
              <a:spcAft>
                <a:spcPct val="20000"/>
              </a:spcAft>
            </a:pPr>
            <a:r>
              <a:rPr lang="zh-CN" altLang="en-US" sz="4400" b="0" dirty="0">
                <a:solidFill>
                  <a:srgbClr val="800000"/>
                </a:solidFill>
                <a:latin typeface="Arial" panose="020B0604020202020204" pitchFamily="34" charset="0"/>
                <a:ea typeface="黑体" panose="02010609060101010101" pitchFamily="2" charset="-122"/>
              </a:rPr>
              <a:t>第一讲</a:t>
            </a:r>
            <a:endParaRPr lang="zh-CN" altLang="en-US" sz="4400" b="0" dirty="0">
              <a:solidFill>
                <a:srgbClr val="800000"/>
              </a:solidFill>
              <a:latin typeface="Arial" panose="020B0604020202020204" pitchFamily="34" charset="0"/>
              <a:ea typeface="黑体" panose="02010609060101010101" pitchFamily="2" charset="-122"/>
            </a:endParaRPr>
          </a:p>
          <a:p>
            <a:pPr marL="342900" indent="-342900" algn="ctr" eaLnBrk="1" hangingPunct="1">
              <a:lnSpc>
                <a:spcPct val="90000"/>
              </a:lnSpc>
            </a:pPr>
            <a:r>
              <a:rPr lang="zh-CN" altLang="en-US" sz="4400" b="0" dirty="0">
                <a:solidFill>
                  <a:srgbClr val="800000"/>
                </a:solidFill>
                <a:latin typeface="Arial" panose="020B0604020202020204" pitchFamily="34" charset="0"/>
                <a:ea typeface="黑体" panose="02010609060101010101" pitchFamily="2" charset="-122"/>
              </a:rPr>
              <a:t>数字图像处理概述</a:t>
            </a:r>
            <a:endParaRPr lang="zh-CN" altLang="en-US" sz="4400" b="0" dirty="0">
              <a:solidFill>
                <a:srgbClr val="800000"/>
              </a:solidFill>
              <a:latin typeface="Arial" panose="020B0604020202020204" pitchFamily="34" charset="0"/>
              <a:ea typeface="黑体" panose="02010609060101010101" pitchFamily="2" charset="-122"/>
            </a:endParaRPr>
          </a:p>
        </p:txBody>
      </p:sp>
      <p:pic>
        <p:nvPicPr>
          <p:cNvPr id="10245" name="Picture 3" descr="PE01928_[1]"/>
          <p:cNvPicPr>
            <a:picLocks noChangeAspect="1"/>
          </p:cNvPicPr>
          <p:nvPr/>
        </p:nvPicPr>
        <p:blipFill>
          <a:blip r:embed="rId1"/>
          <a:stretch>
            <a:fillRect/>
          </a:stretch>
        </p:blipFill>
        <p:spPr>
          <a:xfrm>
            <a:off x="3635375" y="3681413"/>
            <a:ext cx="2016125" cy="1968500"/>
          </a:xfrm>
          <a:prstGeom prst="rect">
            <a:avLst/>
          </a:prstGeom>
          <a:noFill/>
          <a:ln w="9525">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30" name="Rectangle 2"/>
          <p:cNvSpPr/>
          <p:nvPr/>
        </p:nvSpPr>
        <p:spPr>
          <a:xfrm>
            <a:off x="1173163" y="936625"/>
            <a:ext cx="7899400" cy="1143000"/>
          </a:xfrm>
          <a:prstGeom prst="rect">
            <a:avLst/>
          </a:prstGeom>
          <a:noFill/>
          <a:ln w="9525">
            <a:noFill/>
          </a:ln>
        </p:spPr>
        <p:txBody>
          <a:bodyPr anchor="ctr" anchorCtr="0"/>
          <a:p>
            <a:r>
              <a:rPr lang="zh-CN" altLang="en-US" sz="3200" b="0" dirty="0">
                <a:solidFill>
                  <a:srgbClr val="D87A24"/>
                </a:solidFill>
                <a:latin typeface="Arial" panose="020B0604020202020204" pitchFamily="34" charset="0"/>
                <a:ea typeface="黑体" panose="02010609060101010101" pitchFamily="2" charset="-122"/>
              </a:rPr>
              <a:t>卷积神经网络鼻祖</a:t>
            </a:r>
            <a:r>
              <a:rPr lang="en-US" altLang="zh-CN" sz="3200" b="0" dirty="0">
                <a:solidFill>
                  <a:srgbClr val="D87A24"/>
                </a:solidFill>
                <a:latin typeface="Arial" panose="020B0604020202020204" pitchFamily="34" charset="0"/>
                <a:ea typeface="黑体" panose="02010609060101010101" pitchFamily="2" charset="-122"/>
              </a:rPr>
              <a:t>——Lenet</a:t>
            </a:r>
            <a:endParaRPr lang="en-US" altLang="zh-CN" sz="2800" b="0" dirty="0">
              <a:solidFill>
                <a:srgbClr val="D87A24"/>
              </a:solidFill>
              <a:latin typeface="Arial" panose="020B0604020202020204" pitchFamily="34" charset="0"/>
              <a:ea typeface="黑体" panose="02010609060101010101" pitchFamily="2" charset="-122"/>
            </a:endParaRPr>
          </a:p>
        </p:txBody>
      </p:sp>
      <p:sp>
        <p:nvSpPr>
          <p:cNvPr id="73731" name="Rectangle 3"/>
          <p:cNvSpPr/>
          <p:nvPr/>
        </p:nvSpPr>
        <p:spPr>
          <a:xfrm>
            <a:off x="323850" y="195263"/>
            <a:ext cx="7342188" cy="519112"/>
          </a:xfrm>
          <a:prstGeom prst="rect">
            <a:avLst/>
          </a:prstGeom>
          <a:noFill/>
          <a:ln w="9525">
            <a:noFill/>
          </a:ln>
        </p:spPr>
        <p:txBody>
          <a:bodyPr>
            <a:spAutoFit/>
          </a:bodyPr>
          <a:p>
            <a:pPr eaLnBrk="1" hangingPunct="1"/>
            <a:r>
              <a:rPr lang="zh-CN" altLang="en-US" sz="2800" dirty="0">
                <a:solidFill>
                  <a:schemeClr val="bg1"/>
                </a:solidFill>
                <a:latin typeface="Arial" panose="020B0604020202020204" pitchFamily="34" charset="0"/>
                <a:ea typeface="黑体" panose="02010609060101010101" pitchFamily="2" charset="-122"/>
              </a:rPr>
              <a:t>不断拓展的应用领域</a:t>
            </a:r>
            <a:endParaRPr lang="zh-CN" altLang="en-US" sz="2800" dirty="0">
              <a:solidFill>
                <a:schemeClr val="bg1"/>
              </a:solidFill>
              <a:latin typeface="Arial" panose="020B0604020202020204" pitchFamily="34" charset="0"/>
              <a:ea typeface="黑体" panose="02010609060101010101" pitchFamily="2" charset="-122"/>
            </a:endParaRPr>
          </a:p>
        </p:txBody>
      </p:sp>
      <p:sp>
        <p:nvSpPr>
          <p:cNvPr id="73732" name="Subtitle 1"/>
          <p:cNvSpPr txBox="1"/>
          <p:nvPr/>
        </p:nvSpPr>
        <p:spPr>
          <a:xfrm>
            <a:off x="889000" y="2098675"/>
            <a:ext cx="1296988" cy="417513"/>
          </a:xfrm>
          <a:prstGeom prst="rect">
            <a:avLst/>
          </a:prstGeom>
          <a:noFill/>
          <a:ln w="9525">
            <a:noFill/>
          </a:ln>
        </p:spPr>
        <p:txBody>
          <a:bodyPr/>
          <a:p>
            <a:pPr defTabSz="1217930" eaLnBrk="1" hangingPunct="1">
              <a:spcBef>
                <a:spcPct val="20000"/>
              </a:spcBef>
              <a:buNone/>
            </a:pPr>
            <a:r>
              <a:rPr lang="en-US" altLang="zh-CN" dirty="0">
                <a:solidFill>
                  <a:srgbClr val="C7000B"/>
                </a:solidFill>
                <a:latin typeface="微软雅黑" panose="020B0503020204020204" charset="-122"/>
                <a:ea typeface="微软雅黑" panose="020B0503020204020204" charset="-122"/>
              </a:rPr>
              <a:t>LeNet</a:t>
            </a:r>
            <a:r>
              <a:rPr lang="zh-CN" altLang="en-US" dirty="0">
                <a:latin typeface="微软雅黑" panose="020B0503020204020204" charset="-122"/>
                <a:ea typeface="微软雅黑" panose="020B0503020204020204" charset="-122"/>
              </a:rPr>
              <a:t>：</a:t>
            </a:r>
            <a:endParaRPr lang="en-US" altLang="zh-CN" dirty="0">
              <a:latin typeface="微软雅黑" panose="020B0503020204020204" charset="-122"/>
              <a:ea typeface="微软雅黑" panose="020B0503020204020204" charset="-122"/>
            </a:endParaRPr>
          </a:p>
        </p:txBody>
      </p:sp>
      <p:pic>
        <p:nvPicPr>
          <p:cNvPr id="73733" name="图片 34"/>
          <p:cNvPicPr>
            <a:picLocks noChangeAspect="1"/>
          </p:cNvPicPr>
          <p:nvPr/>
        </p:nvPicPr>
        <p:blipFill>
          <a:blip r:embed="rId1"/>
          <a:stretch>
            <a:fillRect/>
          </a:stretch>
        </p:blipFill>
        <p:spPr>
          <a:xfrm>
            <a:off x="971550" y="2505075"/>
            <a:ext cx="1058863" cy="1450975"/>
          </a:xfrm>
          <a:prstGeom prst="rect">
            <a:avLst/>
          </a:prstGeom>
          <a:noFill/>
          <a:ln w="9525">
            <a:noFill/>
          </a:ln>
        </p:spPr>
      </p:pic>
      <p:sp>
        <p:nvSpPr>
          <p:cNvPr id="73734" name="Subtitle 1"/>
          <p:cNvSpPr txBox="1"/>
          <p:nvPr/>
        </p:nvSpPr>
        <p:spPr>
          <a:xfrm>
            <a:off x="901700" y="3948113"/>
            <a:ext cx="1333500" cy="333375"/>
          </a:xfrm>
          <a:prstGeom prst="rect">
            <a:avLst/>
          </a:prstGeom>
          <a:noFill/>
          <a:ln w="9525">
            <a:noFill/>
          </a:ln>
        </p:spPr>
        <p:txBody>
          <a:bodyPr/>
          <a:p>
            <a:pPr defTabSz="1217930" eaLnBrk="1" hangingPunct="1">
              <a:spcBef>
                <a:spcPct val="20000"/>
              </a:spcBef>
              <a:buNone/>
            </a:pPr>
            <a:r>
              <a:rPr lang="en-US" altLang="zh-CN" sz="1400" dirty="0">
                <a:latin typeface="Arial" panose="020B0604020202020204" pitchFamily="34" charset="0"/>
              </a:rPr>
              <a:t>Yann LeCun</a:t>
            </a:r>
            <a:endParaRPr lang="en-US" altLang="zh-CN" sz="1400" dirty="0">
              <a:latin typeface="Arial" panose="020B0604020202020204" pitchFamily="34" charset="0"/>
            </a:endParaRPr>
          </a:p>
        </p:txBody>
      </p:sp>
      <p:pic>
        <p:nvPicPr>
          <p:cNvPr id="73735" name="图片 64"/>
          <p:cNvPicPr>
            <a:picLocks noChangeAspect="1"/>
          </p:cNvPicPr>
          <p:nvPr/>
        </p:nvPicPr>
        <p:blipFill>
          <a:blip r:embed="rId2">
            <a:clrChange>
              <a:clrFrom>
                <a:srgbClr val="FFFFFF"/>
              </a:clrFrom>
              <a:clrTo>
                <a:srgbClr val="FFFFFF">
                  <a:alpha val="0"/>
                </a:srgbClr>
              </a:clrTo>
            </a:clrChange>
          </a:blip>
          <a:stretch>
            <a:fillRect/>
          </a:stretch>
        </p:blipFill>
        <p:spPr>
          <a:xfrm>
            <a:off x="2341563" y="2386013"/>
            <a:ext cx="6497637" cy="1949450"/>
          </a:xfrm>
          <a:prstGeom prst="rect">
            <a:avLst/>
          </a:prstGeom>
          <a:noFill/>
          <a:ln w="9525">
            <a:noFill/>
          </a:ln>
        </p:spPr>
      </p:pic>
      <p:sp>
        <p:nvSpPr>
          <p:cNvPr id="66" name="AutoShape 41"/>
          <p:cNvSpPr/>
          <p:nvPr/>
        </p:nvSpPr>
        <p:spPr>
          <a:xfrm rot="5400000">
            <a:off x="4119563" y="644525"/>
            <a:ext cx="233362" cy="3435350"/>
          </a:xfrm>
          <a:prstGeom prst="leftBrace">
            <a:avLst>
              <a:gd name="adj1" fmla="val 45185"/>
              <a:gd name="adj2" fmla="val 50565"/>
            </a:avLst>
          </a:prstGeom>
          <a:noFill/>
          <a:ln w="12700" cap="flat" cmpd="sng">
            <a:solidFill>
              <a:schemeClr val="tx1"/>
            </a:solidFill>
            <a:prstDash val="solid"/>
            <a:headEnd type="none" w="med" len="med"/>
            <a:tailEnd type="none" w="med" len="med"/>
          </a:ln>
        </p:spPr>
        <p:txBody>
          <a:bodyPr wrap="none" anchor="ctr" anchorCtr="0"/>
          <a:p>
            <a:pPr eaLnBrk="1" hangingPunct="1">
              <a:spcBef>
                <a:spcPct val="20000"/>
              </a:spcBef>
              <a:buChar char="•"/>
            </a:pPr>
            <a:endParaRPr lang="zh-CN" altLang="en-US" dirty="0">
              <a:latin typeface="微软雅黑" panose="020B0503020204020204" charset="-122"/>
              <a:ea typeface="微软雅黑" panose="020B0503020204020204" charset="-122"/>
            </a:endParaRPr>
          </a:p>
        </p:txBody>
      </p:sp>
      <p:sp>
        <p:nvSpPr>
          <p:cNvPr id="67" name="Rectangle 7"/>
          <p:cNvSpPr/>
          <p:nvPr/>
        </p:nvSpPr>
        <p:spPr>
          <a:xfrm>
            <a:off x="3362325" y="1974850"/>
            <a:ext cx="2819400" cy="307975"/>
          </a:xfrm>
          <a:prstGeom prst="rect">
            <a:avLst/>
          </a:prstGeom>
          <a:noFill/>
          <a:ln w="9525">
            <a:noFill/>
          </a:ln>
        </p:spPr>
        <p:txBody>
          <a:bodyPr anchor="ctr" anchorCtr="0">
            <a:spAutoFit/>
          </a:bodyPr>
          <a:p>
            <a:pPr eaLnBrk="1" hangingPunct="1">
              <a:buNone/>
            </a:pPr>
            <a:r>
              <a:rPr lang="zh-CN" altLang="en-US" sz="1400" dirty="0">
                <a:latin typeface="微软雅黑" panose="020B0503020204020204" charset="-122"/>
                <a:ea typeface="微软雅黑" panose="020B0503020204020204" charset="-122"/>
              </a:rPr>
              <a:t>卷积层（</a:t>
            </a:r>
            <a:r>
              <a:rPr lang="zh-CN" altLang="en-US" sz="1400" dirty="0">
                <a:solidFill>
                  <a:srgbClr val="C7000B"/>
                </a:solidFill>
                <a:latin typeface="微软雅黑" panose="020B0503020204020204" charset="-122"/>
                <a:ea typeface="微软雅黑" panose="020B0503020204020204" charset="-122"/>
              </a:rPr>
              <a:t>特征提取</a:t>
            </a:r>
            <a:r>
              <a:rPr lang="zh-CN" altLang="en-US" sz="1400" dirty="0">
                <a:latin typeface="微软雅黑" panose="020B0503020204020204" charset="-122"/>
                <a:ea typeface="微软雅黑" panose="020B0503020204020204" charset="-122"/>
              </a:rPr>
              <a:t>）</a:t>
            </a:r>
            <a:endParaRPr lang="zh-CN" altLang="en-US" sz="1400" dirty="0">
              <a:latin typeface="微软雅黑" panose="020B0503020204020204" charset="-122"/>
              <a:ea typeface="微软雅黑" panose="020B0503020204020204" charset="-122"/>
            </a:endParaRPr>
          </a:p>
        </p:txBody>
      </p:sp>
      <p:sp>
        <p:nvSpPr>
          <p:cNvPr id="68" name="AutoShape 41"/>
          <p:cNvSpPr/>
          <p:nvPr/>
        </p:nvSpPr>
        <p:spPr>
          <a:xfrm rot="5400000">
            <a:off x="7386638" y="1676400"/>
            <a:ext cx="233362" cy="1409700"/>
          </a:xfrm>
          <a:prstGeom prst="leftBrace">
            <a:avLst>
              <a:gd name="adj1" fmla="val 32916"/>
              <a:gd name="adj2" fmla="val 50000"/>
            </a:avLst>
          </a:prstGeom>
          <a:noFill/>
          <a:ln w="12700" cap="flat" cmpd="sng">
            <a:solidFill>
              <a:schemeClr val="tx1"/>
            </a:solidFill>
            <a:prstDash val="solid"/>
            <a:headEnd type="none" w="med" len="med"/>
            <a:tailEnd type="none" w="med" len="med"/>
          </a:ln>
        </p:spPr>
        <p:txBody>
          <a:bodyPr wrap="none" anchor="ctr" anchorCtr="0"/>
          <a:p>
            <a:pPr eaLnBrk="1" hangingPunct="1">
              <a:spcBef>
                <a:spcPct val="20000"/>
              </a:spcBef>
              <a:buChar char="•"/>
            </a:pPr>
            <a:endParaRPr lang="zh-CN" altLang="en-US" dirty="0">
              <a:latin typeface="微软雅黑" panose="020B0503020204020204" charset="-122"/>
              <a:ea typeface="微软雅黑" panose="020B0503020204020204" charset="-122"/>
            </a:endParaRPr>
          </a:p>
        </p:txBody>
      </p:sp>
      <p:sp>
        <p:nvSpPr>
          <p:cNvPr id="69" name="Rectangle 7"/>
          <p:cNvSpPr/>
          <p:nvPr/>
        </p:nvSpPr>
        <p:spPr>
          <a:xfrm>
            <a:off x="6870700" y="1974850"/>
            <a:ext cx="1770063" cy="307975"/>
          </a:xfrm>
          <a:prstGeom prst="rect">
            <a:avLst/>
          </a:prstGeom>
          <a:noFill/>
          <a:ln w="9525">
            <a:noFill/>
          </a:ln>
        </p:spPr>
        <p:txBody>
          <a:bodyPr anchor="ctr" anchorCtr="0">
            <a:spAutoFit/>
          </a:bodyPr>
          <a:p>
            <a:pPr eaLnBrk="1" hangingPunct="1">
              <a:buNone/>
            </a:pPr>
            <a:r>
              <a:rPr lang="zh-CN" altLang="en-US" sz="1400" dirty="0">
                <a:latin typeface="微软雅黑" panose="020B0503020204020204" charset="-122"/>
                <a:ea typeface="微软雅黑" panose="020B0503020204020204" charset="-122"/>
              </a:rPr>
              <a:t>全链接层（</a:t>
            </a:r>
            <a:r>
              <a:rPr lang="zh-CN" altLang="en-US" sz="1400" dirty="0">
                <a:solidFill>
                  <a:srgbClr val="C7000B"/>
                </a:solidFill>
                <a:latin typeface="微软雅黑" panose="020B0503020204020204" charset="-122"/>
                <a:ea typeface="微软雅黑" panose="020B0503020204020204" charset="-122"/>
              </a:rPr>
              <a:t>分类</a:t>
            </a:r>
            <a:r>
              <a:rPr lang="zh-CN" altLang="en-US" sz="1400" dirty="0">
                <a:latin typeface="微软雅黑" panose="020B0503020204020204" charset="-122"/>
                <a:ea typeface="微软雅黑" panose="020B0503020204020204" charset="-122"/>
              </a:rPr>
              <a:t>）</a:t>
            </a:r>
            <a:endParaRPr lang="zh-CN" altLang="en-US" sz="1400" dirty="0">
              <a:latin typeface="微软雅黑" panose="020B0503020204020204" charset="-122"/>
              <a:ea typeface="微软雅黑" panose="020B0503020204020204" charset="-122"/>
            </a:endParaRPr>
          </a:p>
        </p:txBody>
      </p:sp>
      <p:sp>
        <p:nvSpPr>
          <p:cNvPr id="70" name="Rectangle 7"/>
          <p:cNvSpPr/>
          <p:nvPr/>
        </p:nvSpPr>
        <p:spPr>
          <a:xfrm>
            <a:off x="2519363" y="4229100"/>
            <a:ext cx="587375" cy="307975"/>
          </a:xfrm>
          <a:prstGeom prst="rect">
            <a:avLst/>
          </a:prstGeom>
          <a:noFill/>
          <a:ln w="9525">
            <a:noFill/>
          </a:ln>
        </p:spPr>
        <p:txBody>
          <a:bodyPr anchor="ctr" anchorCtr="0">
            <a:spAutoFit/>
          </a:bodyPr>
          <a:p>
            <a:pPr eaLnBrk="1" hangingPunct="1">
              <a:buNone/>
            </a:pPr>
            <a:r>
              <a:rPr lang="zh-CN" altLang="en-US" sz="1400" dirty="0">
                <a:latin typeface="微软雅黑" panose="020B0503020204020204" charset="-122"/>
                <a:ea typeface="微软雅黑" panose="020B0503020204020204" charset="-122"/>
              </a:rPr>
              <a:t>卷积</a:t>
            </a:r>
            <a:endParaRPr lang="zh-CN" altLang="en-US" sz="1400" dirty="0">
              <a:latin typeface="微软雅黑" panose="020B0503020204020204" charset="-122"/>
              <a:ea typeface="微软雅黑" panose="020B0503020204020204" charset="-122"/>
            </a:endParaRPr>
          </a:p>
        </p:txBody>
      </p:sp>
      <p:sp>
        <p:nvSpPr>
          <p:cNvPr id="71" name="Rectangle 7"/>
          <p:cNvSpPr/>
          <p:nvPr/>
        </p:nvSpPr>
        <p:spPr>
          <a:xfrm>
            <a:off x="4275138" y="4229100"/>
            <a:ext cx="781050" cy="307975"/>
          </a:xfrm>
          <a:prstGeom prst="rect">
            <a:avLst/>
          </a:prstGeom>
          <a:noFill/>
          <a:ln w="9525">
            <a:noFill/>
          </a:ln>
        </p:spPr>
        <p:txBody>
          <a:bodyPr anchor="ctr" anchorCtr="0">
            <a:spAutoFit/>
          </a:bodyPr>
          <a:p>
            <a:pPr eaLnBrk="1" hangingPunct="1">
              <a:buNone/>
            </a:pPr>
            <a:r>
              <a:rPr lang="zh-CN" altLang="en-US" sz="1400" dirty="0">
                <a:latin typeface="微软雅黑" panose="020B0503020204020204" charset="-122"/>
                <a:ea typeface="微软雅黑" panose="020B0503020204020204" charset="-122"/>
              </a:rPr>
              <a:t>池化</a:t>
            </a:r>
            <a:endParaRPr lang="zh-CN" altLang="en-US" sz="1400" dirty="0">
              <a:latin typeface="微软雅黑" panose="020B0503020204020204" charset="-122"/>
              <a:ea typeface="微软雅黑" panose="020B0503020204020204" charset="-122"/>
            </a:endParaRPr>
          </a:p>
        </p:txBody>
      </p:sp>
      <p:sp>
        <p:nvSpPr>
          <p:cNvPr id="73742" name="Rectangle 7"/>
          <p:cNvSpPr/>
          <p:nvPr/>
        </p:nvSpPr>
        <p:spPr>
          <a:xfrm>
            <a:off x="4851400" y="4229100"/>
            <a:ext cx="1817688" cy="307975"/>
          </a:xfrm>
          <a:prstGeom prst="rect">
            <a:avLst/>
          </a:prstGeom>
          <a:noFill/>
          <a:ln w="9525">
            <a:noFill/>
          </a:ln>
        </p:spPr>
        <p:txBody>
          <a:bodyPr anchor="ctr" anchorCtr="0">
            <a:spAutoFit/>
          </a:bodyPr>
          <a:p>
            <a:pPr eaLnBrk="1" hangingPunct="1">
              <a:buNone/>
            </a:pPr>
            <a:r>
              <a:rPr lang="zh-CN" altLang="en-US" sz="1400" dirty="0">
                <a:latin typeface="微软雅黑" panose="020B0503020204020204" charset="-122"/>
                <a:ea typeface="微软雅黑" panose="020B0503020204020204" charset="-122"/>
              </a:rPr>
              <a:t>卷积</a:t>
            </a:r>
            <a:r>
              <a:rPr lang="en-US" altLang="zh-CN" sz="1400" dirty="0">
                <a:latin typeface="微软雅黑" panose="020B0503020204020204" charset="-122"/>
                <a:ea typeface="微软雅黑" panose="020B0503020204020204" charset="-122"/>
              </a:rPr>
              <a:t>+</a:t>
            </a:r>
            <a:r>
              <a:rPr lang="zh-CN" altLang="en-US" sz="1400" dirty="0">
                <a:latin typeface="微软雅黑" panose="020B0503020204020204" charset="-122"/>
                <a:ea typeface="微软雅黑" panose="020B0503020204020204" charset="-122"/>
              </a:rPr>
              <a:t>激活函数</a:t>
            </a:r>
            <a:endParaRPr lang="zh-CN" altLang="en-US" sz="1400" dirty="0">
              <a:latin typeface="微软雅黑" panose="020B0503020204020204" charset="-122"/>
              <a:ea typeface="微软雅黑" panose="020B0503020204020204" charset="-122"/>
            </a:endParaRPr>
          </a:p>
        </p:txBody>
      </p:sp>
      <p:sp>
        <p:nvSpPr>
          <p:cNvPr id="73743" name="Rectangle 7"/>
          <p:cNvSpPr/>
          <p:nvPr/>
        </p:nvSpPr>
        <p:spPr>
          <a:xfrm>
            <a:off x="6419850" y="4229100"/>
            <a:ext cx="781050" cy="307975"/>
          </a:xfrm>
          <a:prstGeom prst="rect">
            <a:avLst/>
          </a:prstGeom>
          <a:noFill/>
          <a:ln w="9525">
            <a:noFill/>
          </a:ln>
        </p:spPr>
        <p:txBody>
          <a:bodyPr anchor="ctr" anchorCtr="0">
            <a:spAutoFit/>
          </a:bodyPr>
          <a:p>
            <a:pPr eaLnBrk="1" hangingPunct="1">
              <a:buNone/>
            </a:pPr>
            <a:r>
              <a:rPr lang="zh-CN" altLang="en-US" sz="1400" dirty="0">
                <a:latin typeface="微软雅黑" panose="020B0503020204020204" charset="-122"/>
                <a:ea typeface="微软雅黑" panose="020B0503020204020204" charset="-122"/>
              </a:rPr>
              <a:t>池化</a:t>
            </a:r>
            <a:endParaRPr lang="zh-CN" altLang="en-US" sz="1400" dirty="0">
              <a:latin typeface="微软雅黑" panose="020B0503020204020204" charset="-122"/>
              <a:ea typeface="微软雅黑" panose="020B0503020204020204" charset="-122"/>
            </a:endParaRPr>
          </a:p>
        </p:txBody>
      </p:sp>
      <p:sp>
        <p:nvSpPr>
          <p:cNvPr id="74" name="Rectangle 7"/>
          <p:cNvSpPr/>
          <p:nvPr/>
        </p:nvSpPr>
        <p:spPr>
          <a:xfrm>
            <a:off x="7237413" y="4229100"/>
            <a:ext cx="1150937" cy="307975"/>
          </a:xfrm>
          <a:prstGeom prst="rect">
            <a:avLst/>
          </a:prstGeom>
          <a:noFill/>
          <a:ln w="9525">
            <a:noFill/>
          </a:ln>
        </p:spPr>
        <p:txBody>
          <a:bodyPr anchor="ctr" anchorCtr="0">
            <a:spAutoFit/>
          </a:bodyPr>
          <a:p>
            <a:pPr eaLnBrk="1" hangingPunct="1">
              <a:buNone/>
            </a:pPr>
            <a:r>
              <a:rPr lang="zh-CN" altLang="en-US" sz="1400" dirty="0">
                <a:latin typeface="微软雅黑" panose="020B0503020204020204" charset="-122"/>
                <a:ea typeface="微软雅黑" panose="020B0503020204020204" charset="-122"/>
              </a:rPr>
              <a:t>损失函数</a:t>
            </a:r>
            <a:endParaRPr lang="zh-CN" altLang="en-US" sz="1400" dirty="0">
              <a:latin typeface="微软雅黑" panose="020B0503020204020204" charset="-122"/>
              <a:ea typeface="微软雅黑" panose="020B0503020204020204" charset="-122"/>
            </a:endParaRPr>
          </a:p>
        </p:txBody>
      </p:sp>
      <p:sp>
        <p:nvSpPr>
          <p:cNvPr id="75" name="Rectangle 7"/>
          <p:cNvSpPr/>
          <p:nvPr/>
        </p:nvSpPr>
        <p:spPr>
          <a:xfrm>
            <a:off x="3028950" y="4229100"/>
            <a:ext cx="1012825" cy="307975"/>
          </a:xfrm>
          <a:prstGeom prst="rect">
            <a:avLst/>
          </a:prstGeom>
          <a:noFill/>
          <a:ln w="9525">
            <a:noFill/>
          </a:ln>
        </p:spPr>
        <p:txBody>
          <a:bodyPr anchor="ctr" anchorCtr="0">
            <a:spAutoFit/>
          </a:bodyPr>
          <a:p>
            <a:pPr eaLnBrk="1" hangingPunct="1">
              <a:buNone/>
            </a:pPr>
            <a:r>
              <a:rPr lang="zh-CN" altLang="en-US" sz="1400" dirty="0">
                <a:latin typeface="微软雅黑" panose="020B0503020204020204" charset="-122"/>
                <a:ea typeface="微软雅黑" panose="020B0503020204020204" charset="-122"/>
              </a:rPr>
              <a:t>激活函数</a:t>
            </a:r>
            <a:endParaRPr lang="zh-CN" altLang="en-US" sz="1400" dirty="0">
              <a:latin typeface="微软雅黑" panose="020B0503020204020204" charset="-122"/>
              <a:ea typeface="微软雅黑" panose="020B0503020204020204" charset="-122"/>
            </a:endParaRPr>
          </a:p>
        </p:txBody>
      </p:sp>
      <p:sp>
        <p:nvSpPr>
          <p:cNvPr id="73746" name="Rectangle 7"/>
          <p:cNvSpPr/>
          <p:nvPr/>
        </p:nvSpPr>
        <p:spPr>
          <a:xfrm>
            <a:off x="2895600" y="4229100"/>
            <a:ext cx="325438" cy="315913"/>
          </a:xfrm>
          <a:prstGeom prst="rect">
            <a:avLst/>
          </a:prstGeom>
          <a:noFill/>
          <a:ln w="9525">
            <a:noFill/>
          </a:ln>
        </p:spPr>
        <p:txBody>
          <a:bodyPr anchor="ctr" anchorCtr="0">
            <a:spAutoFit/>
          </a:bodyPr>
          <a:p>
            <a:pPr eaLnBrk="1" hangingPunct="1">
              <a:buNone/>
            </a:pPr>
            <a:r>
              <a:rPr lang="en-US" altLang="zh-CN" sz="1400" dirty="0">
                <a:latin typeface="微软雅黑" panose="020B0503020204020204" charset="-122"/>
                <a:ea typeface="微软雅黑" panose="020B0503020204020204" charset="-122"/>
              </a:rPr>
              <a:t>+</a:t>
            </a:r>
            <a:endParaRPr lang="zh-CN" altLang="en-US" sz="1400" dirty="0">
              <a:latin typeface="微软雅黑" panose="020B0503020204020204" charset="-122"/>
              <a:ea typeface="微软雅黑" panose="020B0503020204020204" charset="-122"/>
            </a:endParaRPr>
          </a:p>
        </p:txBody>
      </p:sp>
      <p:cxnSp>
        <p:nvCxnSpPr>
          <p:cNvPr id="77" name="直接连接符 76"/>
          <p:cNvCxnSpPr/>
          <p:nvPr/>
        </p:nvCxnSpPr>
        <p:spPr>
          <a:xfrm>
            <a:off x="1058863" y="4652963"/>
            <a:ext cx="7473950" cy="15875"/>
          </a:xfrm>
          <a:prstGeom prst="line">
            <a:avLst/>
          </a:prstGeom>
          <a:ln w="25400">
            <a:solidFill>
              <a:srgbClr val="C7000B"/>
            </a:solidFill>
            <a:prstDash val="sysDot"/>
          </a:ln>
        </p:spPr>
        <p:style>
          <a:lnRef idx="1">
            <a:schemeClr val="accent1"/>
          </a:lnRef>
          <a:fillRef idx="0">
            <a:schemeClr val="accent1"/>
          </a:fillRef>
          <a:effectRef idx="0">
            <a:schemeClr val="accent1"/>
          </a:effectRef>
          <a:fontRef idx="minor">
            <a:schemeClr val="tx1"/>
          </a:fontRef>
        </p:style>
      </p:cxnSp>
      <p:sp>
        <p:nvSpPr>
          <p:cNvPr id="78" name="Content Placeholder 2"/>
          <p:cNvSpPr txBox="1"/>
          <p:nvPr/>
        </p:nvSpPr>
        <p:spPr>
          <a:xfrm>
            <a:off x="1666875" y="5768975"/>
            <a:ext cx="6497638" cy="506413"/>
          </a:xfrm>
          <a:prstGeom prst="rect">
            <a:avLst/>
          </a:prstGeom>
          <a:noFill/>
          <a:ln w="9525">
            <a:noFill/>
          </a:ln>
        </p:spPr>
        <p:txBody>
          <a:bodyPr/>
          <a:p>
            <a:pPr defTabSz="1217930" eaLnBrk="1" hangingPunct="1">
              <a:lnSpc>
                <a:spcPts val="3200"/>
              </a:lnSpc>
              <a:buNone/>
            </a:pPr>
            <a:r>
              <a:rPr lang="zh-CN" altLang="en-US" sz="1800" dirty="0">
                <a:latin typeface="微软雅黑" panose="020B0503020204020204" charset="-122"/>
                <a:ea typeface="微软雅黑" panose="020B0503020204020204" charset="-122"/>
              </a:rPr>
              <a:t>核心算法</a:t>
            </a:r>
            <a:r>
              <a:rPr lang="en-US" altLang="zh-CN" sz="1800" dirty="0">
                <a:latin typeface="微软雅黑" panose="020B0503020204020204" charset="-122"/>
                <a:ea typeface="微软雅黑" panose="020B0503020204020204" charset="-122"/>
                <a:sym typeface="Arial" panose="020B0604020202020204" pitchFamily="34" charset="0"/>
              </a:rPr>
              <a:t>——</a:t>
            </a:r>
            <a:r>
              <a:rPr lang="en-US" altLang="zh-CN" sz="1800" dirty="0">
                <a:solidFill>
                  <a:srgbClr val="C7000B"/>
                </a:solidFill>
                <a:latin typeface="微软雅黑" panose="020B0503020204020204" charset="-122"/>
                <a:ea typeface="微软雅黑" panose="020B0503020204020204" charset="-122"/>
                <a:sym typeface="Arial" panose="020B0604020202020204" pitchFamily="34" charset="0"/>
              </a:rPr>
              <a:t>BP</a:t>
            </a:r>
            <a:r>
              <a:rPr lang="zh-CN" altLang="en-US" sz="1800" dirty="0">
                <a:solidFill>
                  <a:srgbClr val="C7000B"/>
                </a:solidFill>
                <a:latin typeface="微软雅黑" panose="020B0503020204020204" charset="-122"/>
                <a:ea typeface="微软雅黑" panose="020B0503020204020204" charset="-122"/>
                <a:sym typeface="Arial" panose="020B0604020202020204" pitchFamily="34" charset="0"/>
              </a:rPr>
              <a:t>算法</a:t>
            </a:r>
            <a:r>
              <a:rPr lang="zh-CN" altLang="en-US" sz="1800" dirty="0">
                <a:latin typeface="微软雅黑" panose="020B0503020204020204" charset="-122"/>
                <a:ea typeface="微软雅黑" panose="020B0503020204020204" charset="-122"/>
                <a:sym typeface="Arial" panose="020B0604020202020204" pitchFamily="34" charset="0"/>
              </a:rPr>
              <a:t>（</a:t>
            </a:r>
            <a:r>
              <a:rPr lang="zh-CN" altLang="en-US" sz="1800" dirty="0">
                <a:latin typeface="微软雅黑" panose="020B0503020204020204" charset="-122"/>
                <a:ea typeface="微软雅黑" panose="020B0503020204020204" charset="-122"/>
              </a:rPr>
              <a:t>误差反向传播，梯度下降法更新权值）</a:t>
            </a:r>
            <a:endParaRPr lang="en-US" altLang="zh-CN" sz="1800" dirty="0">
              <a:latin typeface="微软雅黑" panose="020B0503020204020204" charset="-122"/>
              <a:ea typeface="微软雅黑" panose="020B0503020204020204" charset="-122"/>
            </a:endParaRPr>
          </a:p>
        </p:txBody>
      </p:sp>
      <p:sp>
        <p:nvSpPr>
          <p:cNvPr id="79" name="Rectangle 8"/>
          <p:cNvSpPr/>
          <p:nvPr/>
        </p:nvSpPr>
        <p:spPr>
          <a:xfrm>
            <a:off x="6567488" y="5122863"/>
            <a:ext cx="1800225" cy="539750"/>
          </a:xfrm>
          <a:prstGeom prst="rect">
            <a:avLst/>
          </a:prstGeom>
          <a:solidFill>
            <a:srgbClr val="56C4D2"/>
          </a:solidFill>
          <a:ln w="9525">
            <a:noFill/>
          </a:ln>
        </p:spPr>
        <p:txBody>
          <a:bodyPr wrap="none" anchor="ctr" anchorCtr="0"/>
          <a:p>
            <a:pPr algn="ctr" eaLnBrk="1" hangingPunct="1">
              <a:spcBef>
                <a:spcPct val="20000"/>
              </a:spcBef>
              <a:buNone/>
            </a:pPr>
            <a:r>
              <a:rPr lang="zh-CN" altLang="en-US" dirty="0">
                <a:latin typeface="微软雅黑" panose="020B0503020204020204" charset="-122"/>
                <a:ea typeface="微软雅黑" panose="020B0503020204020204" charset="-122"/>
              </a:rPr>
              <a:t>推理</a:t>
            </a:r>
            <a:endParaRPr lang="zh-CN" altLang="en-US" dirty="0">
              <a:latin typeface="微软雅黑" panose="020B0503020204020204" charset="-122"/>
              <a:ea typeface="微软雅黑" panose="020B0503020204020204" charset="-122"/>
            </a:endParaRPr>
          </a:p>
        </p:txBody>
      </p:sp>
      <p:sp>
        <p:nvSpPr>
          <p:cNvPr id="80" name="Rectangle 9"/>
          <p:cNvSpPr/>
          <p:nvPr/>
        </p:nvSpPr>
        <p:spPr>
          <a:xfrm>
            <a:off x="4208463" y="5122863"/>
            <a:ext cx="1800225" cy="539750"/>
          </a:xfrm>
          <a:prstGeom prst="rect">
            <a:avLst/>
          </a:prstGeom>
          <a:solidFill>
            <a:srgbClr val="B0D89C"/>
          </a:solidFill>
          <a:ln w="9525">
            <a:noFill/>
          </a:ln>
        </p:spPr>
        <p:txBody>
          <a:bodyPr wrap="none" anchor="ctr" anchorCtr="0"/>
          <a:p>
            <a:pPr algn="ctr" eaLnBrk="1" hangingPunct="1">
              <a:spcBef>
                <a:spcPct val="20000"/>
              </a:spcBef>
              <a:buNone/>
            </a:pPr>
            <a:r>
              <a:rPr lang="zh-CN" altLang="en-US" dirty="0">
                <a:latin typeface="微软雅黑" panose="020B0503020204020204" charset="-122"/>
                <a:ea typeface="微软雅黑" panose="020B0503020204020204" charset="-122"/>
              </a:rPr>
              <a:t>训练</a:t>
            </a:r>
            <a:endParaRPr lang="zh-CN" altLang="en-US" dirty="0">
              <a:latin typeface="微软雅黑" panose="020B0503020204020204" charset="-122"/>
              <a:ea typeface="微软雅黑" panose="020B0503020204020204" charset="-122"/>
            </a:endParaRPr>
          </a:p>
        </p:txBody>
      </p:sp>
      <p:sp>
        <p:nvSpPr>
          <p:cNvPr id="81" name="Rectangle 10"/>
          <p:cNvSpPr/>
          <p:nvPr/>
        </p:nvSpPr>
        <p:spPr>
          <a:xfrm>
            <a:off x="1849438" y="5122863"/>
            <a:ext cx="1800225" cy="539750"/>
          </a:xfrm>
          <a:prstGeom prst="rect">
            <a:avLst/>
          </a:prstGeom>
          <a:solidFill>
            <a:srgbClr val="F6B78C"/>
          </a:solidFill>
          <a:ln w="9525">
            <a:noFill/>
          </a:ln>
        </p:spPr>
        <p:txBody>
          <a:bodyPr wrap="none" anchor="ctr" anchorCtr="0"/>
          <a:p>
            <a:pPr algn="ctr" eaLnBrk="1" hangingPunct="1">
              <a:spcBef>
                <a:spcPct val="20000"/>
              </a:spcBef>
              <a:buNone/>
            </a:pPr>
            <a:r>
              <a:rPr lang="zh-CN" altLang="en-US" dirty="0">
                <a:latin typeface="微软雅黑" panose="020B0503020204020204" charset="-122"/>
                <a:ea typeface="微软雅黑" panose="020B0503020204020204" charset="-122"/>
              </a:rPr>
              <a:t>数据标注</a:t>
            </a:r>
            <a:endParaRPr lang="zh-CN" altLang="en-US" dirty="0">
              <a:latin typeface="微软雅黑" panose="020B0503020204020204" charset="-122"/>
              <a:ea typeface="微软雅黑" panose="020B0503020204020204" charset="-122"/>
            </a:endParaRPr>
          </a:p>
        </p:txBody>
      </p:sp>
      <p:sp>
        <p:nvSpPr>
          <p:cNvPr id="82" name="Rectangle 7"/>
          <p:cNvSpPr/>
          <p:nvPr/>
        </p:nvSpPr>
        <p:spPr>
          <a:xfrm>
            <a:off x="2311400" y="4776788"/>
            <a:ext cx="1819275" cy="307975"/>
          </a:xfrm>
          <a:prstGeom prst="rect">
            <a:avLst/>
          </a:prstGeom>
          <a:noFill/>
          <a:ln w="9525">
            <a:noFill/>
          </a:ln>
        </p:spPr>
        <p:txBody>
          <a:bodyPr anchor="ctr" anchorCtr="0">
            <a:spAutoFit/>
          </a:bodyPr>
          <a:p>
            <a:pPr eaLnBrk="1" hangingPunct="1">
              <a:buNone/>
            </a:pPr>
            <a:r>
              <a:rPr lang="zh-CN" altLang="en-US" sz="1400" dirty="0">
                <a:latin typeface="微软雅黑" panose="020B0503020204020204" charset="-122"/>
                <a:ea typeface="微软雅黑" panose="020B0503020204020204" charset="-122"/>
              </a:rPr>
              <a:t>收集知识</a:t>
            </a:r>
            <a:endParaRPr lang="zh-CN" altLang="en-US" sz="1400" dirty="0">
              <a:latin typeface="微软雅黑" panose="020B0503020204020204" charset="-122"/>
              <a:ea typeface="微软雅黑" panose="020B0503020204020204" charset="-122"/>
            </a:endParaRPr>
          </a:p>
        </p:txBody>
      </p:sp>
      <p:sp>
        <p:nvSpPr>
          <p:cNvPr id="83" name="Rectangle 7"/>
          <p:cNvSpPr/>
          <p:nvPr/>
        </p:nvSpPr>
        <p:spPr>
          <a:xfrm>
            <a:off x="4667250" y="4776788"/>
            <a:ext cx="1817688" cy="307975"/>
          </a:xfrm>
          <a:prstGeom prst="rect">
            <a:avLst/>
          </a:prstGeom>
          <a:noFill/>
          <a:ln w="9525">
            <a:noFill/>
          </a:ln>
        </p:spPr>
        <p:txBody>
          <a:bodyPr anchor="ctr" anchorCtr="0">
            <a:spAutoFit/>
          </a:bodyPr>
          <a:p>
            <a:pPr eaLnBrk="1" hangingPunct="1">
              <a:buNone/>
            </a:pPr>
            <a:r>
              <a:rPr lang="zh-CN" altLang="en-US" sz="1400" dirty="0">
                <a:latin typeface="微软雅黑" panose="020B0503020204020204" charset="-122"/>
                <a:ea typeface="微软雅黑" panose="020B0503020204020204" charset="-122"/>
              </a:rPr>
              <a:t>学习知识</a:t>
            </a:r>
            <a:endParaRPr lang="zh-CN" altLang="en-US" sz="1400" dirty="0">
              <a:latin typeface="微软雅黑" panose="020B0503020204020204" charset="-122"/>
              <a:ea typeface="微软雅黑" panose="020B0503020204020204" charset="-122"/>
            </a:endParaRPr>
          </a:p>
        </p:txBody>
      </p:sp>
      <p:sp>
        <p:nvSpPr>
          <p:cNvPr id="84" name="Rectangle 7"/>
          <p:cNvSpPr/>
          <p:nvPr/>
        </p:nvSpPr>
        <p:spPr>
          <a:xfrm>
            <a:off x="7048500" y="4776788"/>
            <a:ext cx="1403350" cy="307975"/>
          </a:xfrm>
          <a:prstGeom prst="rect">
            <a:avLst/>
          </a:prstGeom>
          <a:noFill/>
          <a:ln w="9525">
            <a:noFill/>
          </a:ln>
        </p:spPr>
        <p:txBody>
          <a:bodyPr anchor="ctr" anchorCtr="0">
            <a:spAutoFit/>
          </a:bodyPr>
          <a:p>
            <a:pPr eaLnBrk="1" hangingPunct="1">
              <a:buNone/>
            </a:pPr>
            <a:r>
              <a:rPr lang="zh-CN" altLang="en-US" sz="1400" dirty="0">
                <a:latin typeface="微软雅黑" panose="020B0503020204020204" charset="-122"/>
                <a:ea typeface="微软雅黑" panose="020B0503020204020204" charset="-122"/>
              </a:rPr>
              <a:t>应用知识</a:t>
            </a:r>
            <a:endParaRPr lang="zh-CN" altLang="en-US" sz="1400" dirty="0">
              <a:latin typeface="微软雅黑" panose="020B0503020204020204" charset="-122"/>
              <a:ea typeface="微软雅黑" panose="020B0503020204020204" charset="-122"/>
            </a:endParaRPr>
          </a:p>
        </p:txBody>
      </p:sp>
      <p:cxnSp>
        <p:nvCxnSpPr>
          <p:cNvPr id="85" name="直接箭头连接符 84"/>
          <p:cNvCxnSpPr>
            <a:stCxn id="81" idx="3"/>
            <a:endCxn id="80" idx="1"/>
          </p:cNvCxnSpPr>
          <p:nvPr/>
        </p:nvCxnSpPr>
        <p:spPr>
          <a:xfrm>
            <a:off x="3649663" y="5392738"/>
            <a:ext cx="5588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a:stCxn id="80" idx="3"/>
            <a:endCxn id="79" idx="1"/>
          </p:cNvCxnSpPr>
          <p:nvPr/>
        </p:nvCxnSpPr>
        <p:spPr>
          <a:xfrm>
            <a:off x="6008688" y="5392738"/>
            <a:ext cx="5588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stCxn id="80" idx="2"/>
          </p:cNvCxnSpPr>
          <p:nvPr/>
        </p:nvCxnSpPr>
        <p:spPr>
          <a:xfrm>
            <a:off x="5108575" y="5662613"/>
            <a:ext cx="0" cy="24765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Subtitle 1"/>
          <p:cNvSpPr txBox="1"/>
          <p:nvPr/>
        </p:nvSpPr>
        <p:spPr>
          <a:xfrm>
            <a:off x="1016000" y="5183188"/>
            <a:ext cx="1296988" cy="569912"/>
          </a:xfrm>
          <a:prstGeom prst="rect">
            <a:avLst/>
          </a:prstGeom>
          <a:noFill/>
          <a:ln w="9525">
            <a:noFill/>
          </a:ln>
        </p:spPr>
        <p:txBody>
          <a:bodyPr/>
          <a:p>
            <a:pPr defTabSz="1217930" eaLnBrk="1" hangingPunct="1">
              <a:spcBef>
                <a:spcPct val="20000"/>
              </a:spcBef>
              <a:buNone/>
            </a:pPr>
            <a:r>
              <a:rPr lang="zh-CN" altLang="en-US" dirty="0">
                <a:solidFill>
                  <a:srgbClr val="C7000B"/>
                </a:solidFill>
                <a:latin typeface="微软雅黑" panose="020B0503020204020204" charset="-122"/>
                <a:ea typeface="微软雅黑" panose="020B0503020204020204" charset="-122"/>
              </a:rPr>
              <a:t>步骤</a:t>
            </a:r>
            <a:r>
              <a:rPr lang="zh-CN" altLang="en-US" dirty="0">
                <a:latin typeface="微软雅黑" panose="020B0503020204020204" charset="-122"/>
                <a:ea typeface="微软雅黑" panose="020B0503020204020204" charset="-122"/>
              </a:rPr>
              <a:t>：</a:t>
            </a:r>
            <a:endParaRPr lang="en-US" altLang="zh-CN"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wipe(left)">
                                      <p:cBhvr>
                                        <p:cTn id="7" dur="1000"/>
                                        <p:tgtEl>
                                          <p:spTgt spid="6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wipe(left)">
                                      <p:cBhvr>
                                        <p:cTn id="10" dur="1000"/>
                                        <p:tgtEl>
                                          <p:spTgt spid="6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wipe(left)">
                                      <p:cBhvr>
                                        <p:cTn id="15" dur="1000"/>
                                        <p:tgtEl>
                                          <p:spTgt spid="69"/>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68"/>
                                        </p:tgtEl>
                                        <p:attrNameLst>
                                          <p:attrName>style.visibility</p:attrName>
                                        </p:attrNameLst>
                                      </p:cBhvr>
                                      <p:to>
                                        <p:strVal val="visible"/>
                                      </p:to>
                                    </p:set>
                                    <p:animEffect transition="in" filter="wipe(left)">
                                      <p:cBhvr>
                                        <p:cTn id="18" dur="1000"/>
                                        <p:tgtEl>
                                          <p:spTgt spid="68"/>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1" nodeType="clickEffect">
                                  <p:stCondLst>
                                    <p:cond delay="0"/>
                                  </p:stCondLst>
                                  <p:childTnLst>
                                    <p:animMotion origin="layout" path="M 6.25E-7 -1.85185E-6 L -0.02162 -1.85185E-6 " pathEditMode="relative" rAng="0" ptsTypes="AA">
                                      <p:cBhvr>
                                        <p:cTn id="22" dur="500" fill="hold"/>
                                        <p:tgtEl>
                                          <p:spTgt spid="70">
                                            <p:txEl>
                                              <p:charRg st="0" end="3"/>
                                            </p:txEl>
                                          </p:spTgt>
                                        </p:tgtEl>
                                        <p:attrNameLst>
                                          <p:attrName>ppt_x</p:attrName>
                                          <p:attrName>ppt_y</p:attrName>
                                        </p:attrNameLst>
                                      </p:cBhvr>
                                      <p:rCtr x="-1100" y="0"/>
                                    </p:animMotion>
                                  </p:childTnLst>
                                </p:cTn>
                              </p:par>
                              <p:par>
                                <p:cTn id="23" presetID="6" presetClass="emph" presetSubtype="0" fill="hold" nodeType="withEffect">
                                  <p:stCondLst>
                                    <p:cond delay="0"/>
                                  </p:stCondLst>
                                  <p:childTnLst>
                                    <p:animScale>
                                      <p:cBhvr>
                                        <p:cTn id="24" dur="500" fill="hold"/>
                                        <p:tgtEl>
                                          <p:spTgt spid="70">
                                            <p:txEl>
                                              <p:charRg st="0" end="3"/>
                                            </p:txEl>
                                          </p:spTgt>
                                        </p:tgtEl>
                                      </p:cBhvr>
                                      <p:by x="150000" y="150000"/>
                                    </p:animScale>
                                  </p:childTnLst>
                                </p:cTn>
                              </p:par>
                              <p:par>
                                <p:cTn id="25" presetID="19" presetClass="emph" presetSubtype="0" fill="hold" nodeType="withEffect">
                                  <p:stCondLst>
                                    <p:cond delay="0"/>
                                  </p:stCondLst>
                                  <p:childTnLst>
                                    <p:animClr clrSpc="rgb" dir="cw">
                                      <p:cBhvr override="childStyle">
                                        <p:cTn id="26" dur="500" fill="hold"/>
                                        <p:tgtEl>
                                          <p:spTgt spid="70">
                                            <p:txEl>
                                              <p:charRg st="0" end="3"/>
                                            </p:txEl>
                                          </p:spTgt>
                                        </p:tgtEl>
                                        <p:attrNameLst>
                                          <p:attrName>style.color</p:attrName>
                                        </p:attrNameLst>
                                      </p:cBhvr>
                                      <p:to>
                                        <a:srgbClr val="FF0F0F"/>
                                      </p:to>
                                    </p:animClr>
                                    <p:animClr clrSpc="rgb" dir="cw">
                                      <p:cBhvr>
                                        <p:cTn id="27" dur="500" fill="hold"/>
                                        <p:tgtEl>
                                          <p:spTgt spid="70">
                                            <p:txEl>
                                              <p:charRg st="0" end="3"/>
                                            </p:txEl>
                                          </p:spTgt>
                                        </p:tgtEl>
                                        <p:attrNameLst>
                                          <p:attrName>fillcolor</p:attrName>
                                        </p:attrNameLst>
                                      </p:cBhvr>
                                      <p:to>
                                        <a:srgbClr val="FF0F0F"/>
                                      </p:to>
                                    </p:animClr>
                                    <p:set>
                                      <p:cBhvr>
                                        <p:cTn id="28" dur="500" fill="hold"/>
                                        <p:tgtEl>
                                          <p:spTgt spid="70">
                                            <p:txEl>
                                              <p:charRg st="0" end="3"/>
                                            </p:txEl>
                                          </p:spTgt>
                                        </p:tgtEl>
                                        <p:attrNameLst>
                                          <p:attrName>fill.type</p:attrName>
                                        </p:attrNameLst>
                                      </p:cBhvr>
                                      <p:to>
                                        <p:strVal val="solid"/>
                                      </p:to>
                                    </p:set>
                                    <p:set>
                                      <p:cBhvr>
                                        <p:cTn id="29" dur="500" fill="hold"/>
                                        <p:tgtEl>
                                          <p:spTgt spid="70">
                                            <p:txEl>
                                              <p:charRg st="0" end="3"/>
                                            </p:txEl>
                                          </p:spTgt>
                                        </p:tgtEl>
                                        <p:attrNameLst>
                                          <p:attrName>fill.on</p:attrName>
                                        </p:attrNameLst>
                                      </p:cBhvr>
                                      <p:to>
                                        <p:strVal val="true"/>
                                      </p:to>
                                    </p:set>
                                  </p:childTnLst>
                                </p:cTn>
                              </p:par>
                            </p:childTnLst>
                          </p:cTn>
                        </p:par>
                      </p:childTnLst>
                    </p:cTn>
                  </p:par>
                  <p:par>
                    <p:cTn id="30" fill="hold">
                      <p:stCondLst>
                        <p:cond delay="indefinite"/>
                      </p:stCondLst>
                      <p:childTnLst>
                        <p:par>
                          <p:cTn id="31" fill="hold">
                            <p:stCondLst>
                              <p:cond delay="0"/>
                            </p:stCondLst>
                            <p:childTnLst>
                              <p:par>
                                <p:cTn id="32" presetID="63" presetClass="path" presetSubtype="0" accel="50000" decel="50000" fill="hold" nodeType="clickEffect">
                                  <p:stCondLst>
                                    <p:cond delay="0"/>
                                  </p:stCondLst>
                                  <p:childTnLst>
                                    <p:animMotion origin="layout" path="M 6.25E-7 -1.85185E-6 L 6.25E-7 0.00023 " pathEditMode="relative" rAng="0" ptsTypes="AA">
                                      <p:cBhvr>
                                        <p:cTn id="33" dur="500" fill="hold"/>
                                        <p:tgtEl>
                                          <p:spTgt spid="70">
                                            <p:txEl>
                                              <p:charRg st="0" end="3"/>
                                            </p:txEl>
                                          </p:spTgt>
                                        </p:tgtEl>
                                        <p:attrNameLst>
                                          <p:attrName>ppt_x</p:attrName>
                                          <p:attrName>ppt_y</p:attrName>
                                        </p:attrNameLst>
                                      </p:cBhvr>
                                      <p:rCtr x="0" y="0"/>
                                    </p:animMotion>
                                  </p:childTnLst>
                                </p:cTn>
                              </p:par>
                              <p:par>
                                <p:cTn id="34" presetID="6" presetClass="emph" presetSubtype="0" fill="hold" nodeType="withEffect">
                                  <p:stCondLst>
                                    <p:cond delay="0"/>
                                  </p:stCondLst>
                                  <p:childTnLst>
                                    <p:animScale>
                                      <p:cBhvr>
                                        <p:cTn id="35" dur="500" fill="hold"/>
                                        <p:tgtEl>
                                          <p:spTgt spid="70">
                                            <p:txEl>
                                              <p:charRg st="0" end="3"/>
                                            </p:txEl>
                                          </p:spTgt>
                                        </p:tgtEl>
                                      </p:cBhvr>
                                      <p:by x="66700" y="66700"/>
                                    </p:animScale>
                                  </p:childTnLst>
                                </p:cTn>
                              </p:par>
                              <p:par>
                                <p:cTn id="36" presetID="19" presetClass="emph" presetSubtype="0" fill="hold" grpId="0" nodeType="withEffect">
                                  <p:stCondLst>
                                    <p:cond delay="0"/>
                                  </p:stCondLst>
                                  <p:childTnLst>
                                    <p:animClr clrSpc="rgb" dir="cw">
                                      <p:cBhvr override="childStyle">
                                        <p:cTn id="37" dur="500" fill="hold"/>
                                        <p:tgtEl>
                                          <p:spTgt spid="70">
                                            <p:txEl>
                                              <p:charRg st="0" end="3"/>
                                            </p:txEl>
                                          </p:spTgt>
                                        </p:tgtEl>
                                        <p:attrNameLst>
                                          <p:attrName>style.color</p:attrName>
                                        </p:attrNameLst>
                                      </p:cBhvr>
                                      <p:to>
                                        <a:schemeClr val="tx1"/>
                                      </p:to>
                                    </p:animClr>
                                    <p:animClr clrSpc="rgb" dir="cw">
                                      <p:cBhvr>
                                        <p:cTn id="38" dur="500" fill="hold"/>
                                        <p:tgtEl>
                                          <p:spTgt spid="70">
                                            <p:txEl>
                                              <p:charRg st="0" end="3"/>
                                            </p:txEl>
                                          </p:spTgt>
                                        </p:tgtEl>
                                        <p:attrNameLst>
                                          <p:attrName>fillcolor</p:attrName>
                                        </p:attrNameLst>
                                      </p:cBhvr>
                                      <p:to>
                                        <a:schemeClr val="tx1"/>
                                      </p:to>
                                    </p:animClr>
                                    <p:set>
                                      <p:cBhvr>
                                        <p:cTn id="39" dur="500" fill="hold"/>
                                        <p:tgtEl>
                                          <p:spTgt spid="70">
                                            <p:txEl>
                                              <p:charRg st="0" end="3"/>
                                            </p:txEl>
                                          </p:spTgt>
                                        </p:tgtEl>
                                        <p:attrNameLst>
                                          <p:attrName>fill.type</p:attrName>
                                        </p:attrNameLst>
                                      </p:cBhvr>
                                      <p:to>
                                        <p:strVal val="solid"/>
                                      </p:to>
                                    </p:set>
                                    <p:set>
                                      <p:cBhvr>
                                        <p:cTn id="40" dur="500" fill="hold"/>
                                        <p:tgtEl>
                                          <p:spTgt spid="70">
                                            <p:txEl>
                                              <p:charRg st="0" end="3"/>
                                            </p:txEl>
                                          </p:spTgt>
                                        </p:tgtEl>
                                        <p:attrNameLst>
                                          <p:attrName>fill.on</p:attrName>
                                        </p:attrNameLst>
                                      </p:cBhvr>
                                      <p:to>
                                        <p:strVal val="true"/>
                                      </p:to>
                                    </p:set>
                                  </p:childTnLst>
                                </p:cTn>
                              </p:par>
                              <p:par>
                                <p:cTn id="41" presetID="42" presetClass="path" presetSubtype="0" accel="50000" decel="50000" fill="hold" nodeType="withEffect">
                                  <p:stCondLst>
                                    <p:cond delay="0"/>
                                  </p:stCondLst>
                                  <p:childTnLst>
                                    <p:animMotion origin="layout" path="M 0.00312 -0.00024 L 0.02135 -0.00047 " pathEditMode="relative" rAng="0" ptsTypes="AA">
                                      <p:cBhvr>
                                        <p:cTn id="42" dur="500" fill="hold"/>
                                        <p:tgtEl>
                                          <p:spTgt spid="75">
                                            <p:txEl>
                                              <p:charRg st="0" end="5"/>
                                            </p:txEl>
                                          </p:spTgt>
                                        </p:tgtEl>
                                        <p:attrNameLst>
                                          <p:attrName>ppt_x</p:attrName>
                                          <p:attrName>ppt_y</p:attrName>
                                        </p:attrNameLst>
                                      </p:cBhvr>
                                      <p:rCtr x="900" y="0"/>
                                    </p:animMotion>
                                  </p:childTnLst>
                                </p:cTn>
                              </p:par>
                              <p:par>
                                <p:cTn id="43" presetID="6" presetClass="emph" presetSubtype="0" fill="hold" nodeType="withEffect">
                                  <p:stCondLst>
                                    <p:cond delay="0"/>
                                  </p:stCondLst>
                                  <p:childTnLst>
                                    <p:animScale>
                                      <p:cBhvr>
                                        <p:cTn id="44" dur="500" fill="hold"/>
                                        <p:tgtEl>
                                          <p:spTgt spid="75">
                                            <p:txEl>
                                              <p:charRg st="0" end="5"/>
                                            </p:txEl>
                                          </p:spTgt>
                                        </p:tgtEl>
                                      </p:cBhvr>
                                      <p:by x="150000" y="150000"/>
                                    </p:animScale>
                                  </p:childTnLst>
                                </p:cTn>
                              </p:par>
                              <p:par>
                                <p:cTn id="45" presetID="19" presetClass="emph" presetSubtype="0" fill="hold" grpId="0" nodeType="withEffect">
                                  <p:stCondLst>
                                    <p:cond delay="0"/>
                                  </p:stCondLst>
                                  <p:childTnLst>
                                    <p:animClr clrSpc="rgb" dir="cw">
                                      <p:cBhvr override="childStyle">
                                        <p:cTn id="46" dur="500" fill="hold"/>
                                        <p:tgtEl>
                                          <p:spTgt spid="75">
                                            <p:txEl>
                                              <p:charRg st="0" end="5"/>
                                            </p:txEl>
                                          </p:spTgt>
                                        </p:tgtEl>
                                        <p:attrNameLst>
                                          <p:attrName>style.color</p:attrName>
                                        </p:attrNameLst>
                                      </p:cBhvr>
                                      <p:to>
                                        <a:srgbClr val="FF0F0F"/>
                                      </p:to>
                                    </p:animClr>
                                    <p:animClr clrSpc="rgb" dir="cw">
                                      <p:cBhvr>
                                        <p:cTn id="47" dur="500" fill="hold"/>
                                        <p:tgtEl>
                                          <p:spTgt spid="75">
                                            <p:txEl>
                                              <p:charRg st="0" end="5"/>
                                            </p:txEl>
                                          </p:spTgt>
                                        </p:tgtEl>
                                        <p:attrNameLst>
                                          <p:attrName>fillcolor</p:attrName>
                                        </p:attrNameLst>
                                      </p:cBhvr>
                                      <p:to>
                                        <a:srgbClr val="FF0F0F"/>
                                      </p:to>
                                    </p:animClr>
                                    <p:set>
                                      <p:cBhvr>
                                        <p:cTn id="48" dur="500" fill="hold"/>
                                        <p:tgtEl>
                                          <p:spTgt spid="75">
                                            <p:txEl>
                                              <p:charRg st="0" end="5"/>
                                            </p:txEl>
                                          </p:spTgt>
                                        </p:tgtEl>
                                        <p:attrNameLst>
                                          <p:attrName>fill.type</p:attrName>
                                        </p:attrNameLst>
                                      </p:cBhvr>
                                      <p:to>
                                        <p:strVal val="solid"/>
                                      </p:to>
                                    </p:set>
                                    <p:set>
                                      <p:cBhvr>
                                        <p:cTn id="49" dur="500" fill="hold"/>
                                        <p:tgtEl>
                                          <p:spTgt spid="75">
                                            <p:txEl>
                                              <p:charRg st="0" end="5"/>
                                            </p:txEl>
                                          </p:spTgt>
                                        </p:tgtEl>
                                        <p:attrNameLst>
                                          <p:attrName>fill.on</p:attrName>
                                        </p:attrNameLst>
                                      </p:cBhvr>
                                      <p:to>
                                        <p:strVal val="true"/>
                                      </p:to>
                                    </p:set>
                                  </p:childTnLst>
                                </p:cTn>
                              </p:par>
                            </p:childTnLst>
                          </p:cTn>
                        </p:par>
                      </p:childTnLst>
                    </p:cTn>
                  </p:par>
                  <p:par>
                    <p:cTn id="50" fill="hold">
                      <p:stCondLst>
                        <p:cond delay="indefinite"/>
                      </p:stCondLst>
                      <p:childTnLst>
                        <p:par>
                          <p:cTn id="51" fill="hold">
                            <p:stCondLst>
                              <p:cond delay="0"/>
                            </p:stCondLst>
                            <p:childTnLst>
                              <p:par>
                                <p:cTn id="52" presetID="35" presetClass="path" presetSubtype="0" accel="50000" decel="50000" fill="hold" nodeType="clickEffect">
                                  <p:stCondLst>
                                    <p:cond delay="0"/>
                                  </p:stCondLst>
                                  <p:childTnLst>
                                    <p:animMotion origin="layout" path="M 0.02135 -0.00047 L 0.00312 -0.00024 " pathEditMode="relative" rAng="0" ptsTypes="AA">
                                      <p:cBhvr>
                                        <p:cTn id="53" dur="500" fill="hold"/>
                                        <p:tgtEl>
                                          <p:spTgt spid="75">
                                            <p:txEl>
                                              <p:charRg st="0" end="5"/>
                                            </p:txEl>
                                          </p:spTgt>
                                        </p:tgtEl>
                                        <p:attrNameLst>
                                          <p:attrName>ppt_x</p:attrName>
                                          <p:attrName>ppt_y</p:attrName>
                                        </p:attrNameLst>
                                      </p:cBhvr>
                                      <p:rCtr x="-900" y="0"/>
                                    </p:animMotion>
                                  </p:childTnLst>
                                </p:cTn>
                              </p:par>
                              <p:par>
                                <p:cTn id="54" presetID="6" presetClass="emph" presetSubtype="0" fill="hold" grpId="1" nodeType="withEffect">
                                  <p:stCondLst>
                                    <p:cond delay="0"/>
                                  </p:stCondLst>
                                  <p:childTnLst>
                                    <p:animScale>
                                      <p:cBhvr>
                                        <p:cTn id="55" dur="500" fill="hold"/>
                                        <p:tgtEl>
                                          <p:spTgt spid="75">
                                            <p:txEl>
                                              <p:charRg st="0" end="5"/>
                                            </p:txEl>
                                          </p:spTgt>
                                        </p:tgtEl>
                                      </p:cBhvr>
                                      <p:by x="66700" y="66700"/>
                                    </p:animScale>
                                  </p:childTnLst>
                                </p:cTn>
                              </p:par>
                              <p:par>
                                <p:cTn id="56" presetID="19" presetClass="emph" presetSubtype="0" fill="hold" grpId="2" nodeType="withEffect">
                                  <p:stCondLst>
                                    <p:cond delay="0"/>
                                  </p:stCondLst>
                                  <p:childTnLst>
                                    <p:animClr clrSpc="rgb" dir="cw">
                                      <p:cBhvr override="childStyle">
                                        <p:cTn id="57" dur="500" fill="hold"/>
                                        <p:tgtEl>
                                          <p:spTgt spid="75">
                                            <p:txEl>
                                              <p:charRg st="0" end="5"/>
                                            </p:txEl>
                                          </p:spTgt>
                                        </p:tgtEl>
                                        <p:attrNameLst>
                                          <p:attrName>style.color</p:attrName>
                                        </p:attrNameLst>
                                      </p:cBhvr>
                                      <p:to>
                                        <a:schemeClr val="tx1"/>
                                      </p:to>
                                    </p:animClr>
                                    <p:animClr clrSpc="rgb" dir="cw">
                                      <p:cBhvr>
                                        <p:cTn id="58" dur="500" fill="hold"/>
                                        <p:tgtEl>
                                          <p:spTgt spid="75">
                                            <p:txEl>
                                              <p:charRg st="0" end="5"/>
                                            </p:txEl>
                                          </p:spTgt>
                                        </p:tgtEl>
                                        <p:attrNameLst>
                                          <p:attrName>fillcolor</p:attrName>
                                        </p:attrNameLst>
                                      </p:cBhvr>
                                      <p:to>
                                        <a:schemeClr val="tx1"/>
                                      </p:to>
                                    </p:animClr>
                                    <p:set>
                                      <p:cBhvr>
                                        <p:cTn id="59" dur="500" fill="hold"/>
                                        <p:tgtEl>
                                          <p:spTgt spid="75">
                                            <p:txEl>
                                              <p:charRg st="0" end="5"/>
                                            </p:txEl>
                                          </p:spTgt>
                                        </p:tgtEl>
                                        <p:attrNameLst>
                                          <p:attrName>fill.type</p:attrName>
                                        </p:attrNameLst>
                                      </p:cBhvr>
                                      <p:to>
                                        <p:strVal val="solid"/>
                                      </p:to>
                                    </p:set>
                                    <p:set>
                                      <p:cBhvr>
                                        <p:cTn id="60" dur="500" fill="hold"/>
                                        <p:tgtEl>
                                          <p:spTgt spid="75">
                                            <p:txEl>
                                              <p:charRg st="0" end="5"/>
                                            </p:txEl>
                                          </p:spTgt>
                                        </p:tgtEl>
                                        <p:attrNameLst>
                                          <p:attrName>fill.on</p:attrName>
                                        </p:attrNameLst>
                                      </p:cBhvr>
                                      <p:to>
                                        <p:strVal val="true"/>
                                      </p:to>
                                    </p:set>
                                  </p:childTnLst>
                                </p:cTn>
                              </p:par>
                              <p:par>
                                <p:cTn id="61" presetID="6" presetClass="emph" presetSubtype="0" fill="hold" nodeType="withEffect">
                                  <p:stCondLst>
                                    <p:cond delay="0"/>
                                  </p:stCondLst>
                                  <p:childTnLst>
                                    <p:animScale>
                                      <p:cBhvr>
                                        <p:cTn id="62" dur="500" fill="hold"/>
                                        <p:tgtEl>
                                          <p:spTgt spid="71">
                                            <p:txEl>
                                              <p:charRg st="0" end="3"/>
                                            </p:txEl>
                                          </p:spTgt>
                                        </p:tgtEl>
                                      </p:cBhvr>
                                      <p:by x="150000" y="150000"/>
                                    </p:animScale>
                                  </p:childTnLst>
                                </p:cTn>
                              </p:par>
                              <p:par>
                                <p:cTn id="63" presetID="19" presetClass="emph" presetSubtype="0" fill="hold" grpId="0" nodeType="withEffect">
                                  <p:stCondLst>
                                    <p:cond delay="0"/>
                                  </p:stCondLst>
                                  <p:childTnLst>
                                    <p:animClr clrSpc="rgb" dir="cw">
                                      <p:cBhvr override="childStyle">
                                        <p:cTn id="64" dur="500" fill="hold"/>
                                        <p:tgtEl>
                                          <p:spTgt spid="71">
                                            <p:txEl>
                                              <p:charRg st="0" end="3"/>
                                            </p:txEl>
                                          </p:spTgt>
                                        </p:tgtEl>
                                        <p:attrNameLst>
                                          <p:attrName>style.color</p:attrName>
                                        </p:attrNameLst>
                                      </p:cBhvr>
                                      <p:to>
                                        <a:srgbClr val="FF0F0F"/>
                                      </p:to>
                                    </p:animClr>
                                    <p:animClr clrSpc="rgb" dir="cw">
                                      <p:cBhvr>
                                        <p:cTn id="65" dur="500" fill="hold"/>
                                        <p:tgtEl>
                                          <p:spTgt spid="71">
                                            <p:txEl>
                                              <p:charRg st="0" end="3"/>
                                            </p:txEl>
                                          </p:spTgt>
                                        </p:tgtEl>
                                        <p:attrNameLst>
                                          <p:attrName>fillcolor</p:attrName>
                                        </p:attrNameLst>
                                      </p:cBhvr>
                                      <p:to>
                                        <a:srgbClr val="FF0F0F"/>
                                      </p:to>
                                    </p:animClr>
                                    <p:set>
                                      <p:cBhvr>
                                        <p:cTn id="66" dur="500" fill="hold"/>
                                        <p:tgtEl>
                                          <p:spTgt spid="71">
                                            <p:txEl>
                                              <p:charRg st="0" end="3"/>
                                            </p:txEl>
                                          </p:spTgt>
                                        </p:tgtEl>
                                        <p:attrNameLst>
                                          <p:attrName>fill.type</p:attrName>
                                        </p:attrNameLst>
                                      </p:cBhvr>
                                      <p:to>
                                        <p:strVal val="solid"/>
                                      </p:to>
                                    </p:set>
                                    <p:set>
                                      <p:cBhvr>
                                        <p:cTn id="67" dur="500" fill="hold"/>
                                        <p:tgtEl>
                                          <p:spTgt spid="71">
                                            <p:txEl>
                                              <p:charRg st="0" end="3"/>
                                            </p:txEl>
                                          </p:spTgt>
                                        </p:tgtEl>
                                        <p:attrNameLst>
                                          <p:attrName>fill.on</p:attrName>
                                        </p:attrNameLst>
                                      </p:cBhvr>
                                      <p:to>
                                        <p:strVal val="true"/>
                                      </p:to>
                                    </p:set>
                                  </p:childTnLst>
                                </p:cTn>
                              </p:par>
                            </p:childTnLst>
                          </p:cTn>
                        </p:par>
                      </p:childTnLst>
                    </p:cTn>
                  </p:par>
                  <p:par>
                    <p:cTn id="68" fill="hold">
                      <p:stCondLst>
                        <p:cond delay="indefinite"/>
                      </p:stCondLst>
                      <p:childTnLst>
                        <p:par>
                          <p:cTn id="69" fill="hold">
                            <p:stCondLst>
                              <p:cond delay="0"/>
                            </p:stCondLst>
                            <p:childTnLst>
                              <p:par>
                                <p:cTn id="70" presetID="6" presetClass="emph" presetSubtype="0" fill="hold" grpId="1" nodeType="clickEffect">
                                  <p:stCondLst>
                                    <p:cond delay="0"/>
                                  </p:stCondLst>
                                  <p:childTnLst>
                                    <p:animScale>
                                      <p:cBhvr>
                                        <p:cTn id="71" dur="500" fill="hold"/>
                                        <p:tgtEl>
                                          <p:spTgt spid="71">
                                            <p:txEl>
                                              <p:charRg st="0" end="3"/>
                                            </p:txEl>
                                          </p:spTgt>
                                        </p:tgtEl>
                                      </p:cBhvr>
                                      <p:by x="66700" y="66700"/>
                                    </p:animScale>
                                  </p:childTnLst>
                                </p:cTn>
                              </p:par>
                              <p:par>
                                <p:cTn id="72" presetID="19" presetClass="emph" presetSubtype="0" fill="hold" grpId="2" nodeType="withEffect">
                                  <p:stCondLst>
                                    <p:cond delay="0"/>
                                  </p:stCondLst>
                                  <p:childTnLst>
                                    <p:animClr clrSpc="rgb" dir="cw">
                                      <p:cBhvr override="childStyle">
                                        <p:cTn id="73" dur="500" fill="hold"/>
                                        <p:tgtEl>
                                          <p:spTgt spid="71">
                                            <p:txEl>
                                              <p:charRg st="0" end="3"/>
                                            </p:txEl>
                                          </p:spTgt>
                                        </p:tgtEl>
                                        <p:attrNameLst>
                                          <p:attrName>style.color</p:attrName>
                                        </p:attrNameLst>
                                      </p:cBhvr>
                                      <p:to>
                                        <a:schemeClr val="tx1"/>
                                      </p:to>
                                    </p:animClr>
                                    <p:animClr clrSpc="rgb" dir="cw">
                                      <p:cBhvr>
                                        <p:cTn id="74" dur="500" fill="hold"/>
                                        <p:tgtEl>
                                          <p:spTgt spid="71">
                                            <p:txEl>
                                              <p:charRg st="0" end="3"/>
                                            </p:txEl>
                                          </p:spTgt>
                                        </p:tgtEl>
                                        <p:attrNameLst>
                                          <p:attrName>fillcolor</p:attrName>
                                        </p:attrNameLst>
                                      </p:cBhvr>
                                      <p:to>
                                        <a:schemeClr val="tx1"/>
                                      </p:to>
                                    </p:animClr>
                                    <p:set>
                                      <p:cBhvr>
                                        <p:cTn id="75" dur="500" fill="hold"/>
                                        <p:tgtEl>
                                          <p:spTgt spid="71">
                                            <p:txEl>
                                              <p:charRg st="0" end="3"/>
                                            </p:txEl>
                                          </p:spTgt>
                                        </p:tgtEl>
                                        <p:attrNameLst>
                                          <p:attrName>fill.type</p:attrName>
                                        </p:attrNameLst>
                                      </p:cBhvr>
                                      <p:to>
                                        <p:strVal val="solid"/>
                                      </p:to>
                                    </p:set>
                                    <p:set>
                                      <p:cBhvr>
                                        <p:cTn id="76" dur="500" fill="hold"/>
                                        <p:tgtEl>
                                          <p:spTgt spid="71">
                                            <p:txEl>
                                              <p:charRg st="0" end="3"/>
                                            </p:txEl>
                                          </p:spTgt>
                                        </p:tgtEl>
                                        <p:attrNameLst>
                                          <p:attrName>fill.on</p:attrName>
                                        </p:attrNameLst>
                                      </p:cBhvr>
                                      <p:to>
                                        <p:strVal val="true"/>
                                      </p:to>
                                    </p:set>
                                  </p:childTnLst>
                                </p:cTn>
                              </p:par>
                              <p:par>
                                <p:cTn id="77" presetID="6" presetClass="emph" presetSubtype="0" fill="hold" nodeType="withEffect">
                                  <p:stCondLst>
                                    <p:cond delay="0"/>
                                  </p:stCondLst>
                                  <p:childTnLst>
                                    <p:animScale>
                                      <p:cBhvr>
                                        <p:cTn id="78" dur="500" fill="hold"/>
                                        <p:tgtEl>
                                          <p:spTgt spid="74">
                                            <p:txEl>
                                              <p:charRg st="0" end="5"/>
                                            </p:txEl>
                                          </p:spTgt>
                                        </p:tgtEl>
                                      </p:cBhvr>
                                      <p:by x="150000" y="150000"/>
                                    </p:animScale>
                                  </p:childTnLst>
                                </p:cTn>
                              </p:par>
                              <p:par>
                                <p:cTn id="79" presetID="19" presetClass="emph" presetSubtype="0" fill="hold" grpId="0" nodeType="withEffect">
                                  <p:stCondLst>
                                    <p:cond delay="0"/>
                                  </p:stCondLst>
                                  <p:childTnLst>
                                    <p:animClr clrSpc="rgb" dir="cw">
                                      <p:cBhvr override="childStyle">
                                        <p:cTn id="80" dur="500" fill="hold"/>
                                        <p:tgtEl>
                                          <p:spTgt spid="74">
                                            <p:txEl>
                                              <p:charRg st="0" end="5"/>
                                            </p:txEl>
                                          </p:spTgt>
                                        </p:tgtEl>
                                        <p:attrNameLst>
                                          <p:attrName>style.color</p:attrName>
                                        </p:attrNameLst>
                                      </p:cBhvr>
                                      <p:to>
                                        <a:srgbClr val="FF0F0F"/>
                                      </p:to>
                                    </p:animClr>
                                    <p:animClr clrSpc="rgb" dir="cw">
                                      <p:cBhvr>
                                        <p:cTn id="81" dur="500" fill="hold"/>
                                        <p:tgtEl>
                                          <p:spTgt spid="74">
                                            <p:txEl>
                                              <p:charRg st="0" end="5"/>
                                            </p:txEl>
                                          </p:spTgt>
                                        </p:tgtEl>
                                        <p:attrNameLst>
                                          <p:attrName>fillcolor</p:attrName>
                                        </p:attrNameLst>
                                      </p:cBhvr>
                                      <p:to>
                                        <a:srgbClr val="FF0F0F"/>
                                      </p:to>
                                    </p:animClr>
                                    <p:set>
                                      <p:cBhvr>
                                        <p:cTn id="82" dur="500" fill="hold"/>
                                        <p:tgtEl>
                                          <p:spTgt spid="74">
                                            <p:txEl>
                                              <p:charRg st="0" end="5"/>
                                            </p:txEl>
                                          </p:spTgt>
                                        </p:tgtEl>
                                        <p:attrNameLst>
                                          <p:attrName>fill.type</p:attrName>
                                        </p:attrNameLst>
                                      </p:cBhvr>
                                      <p:to>
                                        <p:strVal val="solid"/>
                                      </p:to>
                                    </p:set>
                                    <p:set>
                                      <p:cBhvr>
                                        <p:cTn id="83" dur="500" fill="hold"/>
                                        <p:tgtEl>
                                          <p:spTgt spid="74">
                                            <p:txEl>
                                              <p:charRg st="0" end="5"/>
                                            </p:txEl>
                                          </p:spTgt>
                                        </p:tgtEl>
                                        <p:attrNameLst>
                                          <p:attrName>fill.on</p:attrName>
                                        </p:attrNameLst>
                                      </p:cBhvr>
                                      <p:to>
                                        <p:strVal val="true"/>
                                      </p:to>
                                    </p:set>
                                  </p:childTnLst>
                                </p:cTn>
                              </p:par>
                            </p:childTnLst>
                          </p:cTn>
                        </p:par>
                      </p:childTnLst>
                    </p:cTn>
                  </p:par>
                  <p:par>
                    <p:cTn id="84" fill="hold">
                      <p:stCondLst>
                        <p:cond delay="indefinite"/>
                      </p:stCondLst>
                      <p:childTnLst>
                        <p:par>
                          <p:cTn id="85" fill="hold">
                            <p:stCondLst>
                              <p:cond delay="0"/>
                            </p:stCondLst>
                            <p:childTnLst>
                              <p:par>
                                <p:cTn id="86" presetID="6" presetClass="emph" presetSubtype="0" fill="hold" grpId="1" nodeType="clickEffect">
                                  <p:stCondLst>
                                    <p:cond delay="0"/>
                                  </p:stCondLst>
                                  <p:childTnLst>
                                    <p:animScale>
                                      <p:cBhvr>
                                        <p:cTn id="87" dur="500" fill="hold"/>
                                        <p:tgtEl>
                                          <p:spTgt spid="74">
                                            <p:txEl>
                                              <p:charRg st="0" end="5"/>
                                            </p:txEl>
                                          </p:spTgt>
                                        </p:tgtEl>
                                      </p:cBhvr>
                                      <p:by x="66700" y="66700"/>
                                    </p:animScale>
                                  </p:childTnLst>
                                </p:cTn>
                              </p:par>
                              <p:par>
                                <p:cTn id="88" presetID="19" presetClass="emph" presetSubtype="0" fill="hold" grpId="2" nodeType="withEffect">
                                  <p:stCondLst>
                                    <p:cond delay="0"/>
                                  </p:stCondLst>
                                  <p:childTnLst>
                                    <p:animClr clrSpc="rgb" dir="cw">
                                      <p:cBhvr override="childStyle">
                                        <p:cTn id="89" dur="500" fill="hold"/>
                                        <p:tgtEl>
                                          <p:spTgt spid="74">
                                            <p:txEl>
                                              <p:charRg st="0" end="5"/>
                                            </p:txEl>
                                          </p:spTgt>
                                        </p:tgtEl>
                                        <p:attrNameLst>
                                          <p:attrName>style.color</p:attrName>
                                        </p:attrNameLst>
                                      </p:cBhvr>
                                      <p:to>
                                        <a:schemeClr val="tx1"/>
                                      </p:to>
                                    </p:animClr>
                                    <p:animClr clrSpc="rgb" dir="cw">
                                      <p:cBhvr>
                                        <p:cTn id="90" dur="500" fill="hold"/>
                                        <p:tgtEl>
                                          <p:spTgt spid="74">
                                            <p:txEl>
                                              <p:charRg st="0" end="5"/>
                                            </p:txEl>
                                          </p:spTgt>
                                        </p:tgtEl>
                                        <p:attrNameLst>
                                          <p:attrName>fillcolor</p:attrName>
                                        </p:attrNameLst>
                                      </p:cBhvr>
                                      <p:to>
                                        <a:schemeClr val="tx1"/>
                                      </p:to>
                                    </p:animClr>
                                    <p:set>
                                      <p:cBhvr>
                                        <p:cTn id="91" dur="500" fill="hold"/>
                                        <p:tgtEl>
                                          <p:spTgt spid="74">
                                            <p:txEl>
                                              <p:charRg st="0" end="5"/>
                                            </p:txEl>
                                          </p:spTgt>
                                        </p:tgtEl>
                                        <p:attrNameLst>
                                          <p:attrName>fill.type</p:attrName>
                                        </p:attrNameLst>
                                      </p:cBhvr>
                                      <p:to>
                                        <p:strVal val="solid"/>
                                      </p:to>
                                    </p:set>
                                    <p:set>
                                      <p:cBhvr>
                                        <p:cTn id="92" dur="500" fill="hold"/>
                                        <p:tgtEl>
                                          <p:spTgt spid="74">
                                            <p:txEl>
                                              <p:charRg st="0" end="5"/>
                                            </p:txEl>
                                          </p:spTgt>
                                        </p:tgtEl>
                                        <p:attrNameLst>
                                          <p:attrName>fill.on</p:attrName>
                                        </p:attrNameLst>
                                      </p:cBhvr>
                                      <p:to>
                                        <p:strVal val="true"/>
                                      </p:to>
                                    </p:set>
                                  </p:childTnLst>
                                </p:cTn>
                              </p:par>
                              <p:par>
                                <p:cTn id="93" presetID="10" presetClass="entr" presetSubtype="0" fill="hold" grpId="0" nodeType="withEffect">
                                  <p:stCondLst>
                                    <p:cond delay="0"/>
                                  </p:stCondLst>
                                  <p:childTnLst>
                                    <p:set>
                                      <p:cBhvr>
                                        <p:cTn id="94" dur="1" fill="hold">
                                          <p:stCondLst>
                                            <p:cond delay="0"/>
                                          </p:stCondLst>
                                        </p:cTn>
                                        <p:tgtEl>
                                          <p:spTgt spid="88"/>
                                        </p:tgtEl>
                                        <p:attrNameLst>
                                          <p:attrName>style.visibility</p:attrName>
                                        </p:attrNameLst>
                                      </p:cBhvr>
                                      <p:to>
                                        <p:strVal val="visible"/>
                                      </p:to>
                                    </p:set>
                                    <p:animEffect transition="in" filter="fade">
                                      <p:cBhvr>
                                        <p:cTn id="95" dur="500"/>
                                        <p:tgtEl>
                                          <p:spTgt spid="88"/>
                                        </p:tgtEl>
                                      </p:cBhvr>
                                    </p:animEffect>
                                  </p:childTnLst>
                                </p:cTn>
                              </p:par>
                            </p:childTnLst>
                          </p:cTn>
                        </p:par>
                        <p:par>
                          <p:cTn id="96" fill="hold">
                            <p:stCondLst>
                              <p:cond delay="500"/>
                            </p:stCondLst>
                            <p:childTnLst>
                              <p:par>
                                <p:cTn id="97" presetID="22" presetClass="entr" presetSubtype="8" fill="hold" grpId="0" nodeType="afterEffect">
                                  <p:stCondLst>
                                    <p:cond delay="0"/>
                                  </p:stCondLst>
                                  <p:childTnLst>
                                    <p:set>
                                      <p:cBhvr>
                                        <p:cTn id="98" dur="1" fill="hold">
                                          <p:stCondLst>
                                            <p:cond delay="0"/>
                                          </p:stCondLst>
                                        </p:cTn>
                                        <p:tgtEl>
                                          <p:spTgt spid="81"/>
                                        </p:tgtEl>
                                        <p:attrNameLst>
                                          <p:attrName>style.visibility</p:attrName>
                                        </p:attrNameLst>
                                      </p:cBhvr>
                                      <p:to>
                                        <p:strVal val="visible"/>
                                      </p:to>
                                    </p:set>
                                    <p:animEffect transition="in" filter="wipe(left)">
                                      <p:cBhvr>
                                        <p:cTn id="99" dur="500"/>
                                        <p:tgtEl>
                                          <p:spTgt spid="81"/>
                                        </p:tgtEl>
                                      </p:cBhvr>
                                    </p:animEffect>
                                  </p:childTnLst>
                                </p:cTn>
                              </p:par>
                            </p:childTnLst>
                          </p:cTn>
                        </p:par>
                        <p:par>
                          <p:cTn id="100" fill="hold">
                            <p:stCondLst>
                              <p:cond delay="1000"/>
                            </p:stCondLst>
                            <p:childTnLst>
                              <p:par>
                                <p:cTn id="101" presetID="10" presetClass="entr" presetSubtype="0" fill="hold" grpId="0" nodeType="afterEffect">
                                  <p:stCondLst>
                                    <p:cond delay="0"/>
                                  </p:stCondLst>
                                  <p:childTnLst>
                                    <p:set>
                                      <p:cBhvr>
                                        <p:cTn id="102" dur="1" fill="hold">
                                          <p:stCondLst>
                                            <p:cond delay="0"/>
                                          </p:stCondLst>
                                        </p:cTn>
                                        <p:tgtEl>
                                          <p:spTgt spid="82"/>
                                        </p:tgtEl>
                                        <p:attrNameLst>
                                          <p:attrName>style.visibility</p:attrName>
                                        </p:attrNameLst>
                                      </p:cBhvr>
                                      <p:to>
                                        <p:strVal val="visible"/>
                                      </p:to>
                                    </p:set>
                                    <p:animEffect transition="in" filter="fade">
                                      <p:cBhvr>
                                        <p:cTn id="103" dur="500"/>
                                        <p:tgtEl>
                                          <p:spTgt spid="82"/>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nodeType="clickEffect">
                                  <p:stCondLst>
                                    <p:cond delay="0"/>
                                  </p:stCondLst>
                                  <p:childTnLst>
                                    <p:set>
                                      <p:cBhvr>
                                        <p:cTn id="107" dur="1" fill="hold">
                                          <p:stCondLst>
                                            <p:cond delay="0"/>
                                          </p:stCondLst>
                                        </p:cTn>
                                        <p:tgtEl>
                                          <p:spTgt spid="85"/>
                                        </p:tgtEl>
                                        <p:attrNameLst>
                                          <p:attrName>style.visibility</p:attrName>
                                        </p:attrNameLst>
                                      </p:cBhvr>
                                      <p:to>
                                        <p:strVal val="visible"/>
                                      </p:to>
                                    </p:set>
                                    <p:animEffect transition="in" filter="wipe(left)">
                                      <p:cBhvr>
                                        <p:cTn id="108" dur="500"/>
                                        <p:tgtEl>
                                          <p:spTgt spid="85"/>
                                        </p:tgtEl>
                                      </p:cBhvr>
                                    </p:animEffect>
                                  </p:childTnLst>
                                </p:cTn>
                              </p:par>
                            </p:childTnLst>
                          </p:cTn>
                        </p:par>
                        <p:par>
                          <p:cTn id="109" fill="hold">
                            <p:stCondLst>
                              <p:cond delay="500"/>
                            </p:stCondLst>
                            <p:childTnLst>
                              <p:par>
                                <p:cTn id="110" presetID="22" presetClass="entr" presetSubtype="8" fill="hold" grpId="0" nodeType="afterEffect">
                                  <p:stCondLst>
                                    <p:cond delay="0"/>
                                  </p:stCondLst>
                                  <p:childTnLst>
                                    <p:set>
                                      <p:cBhvr>
                                        <p:cTn id="111" dur="1" fill="hold">
                                          <p:stCondLst>
                                            <p:cond delay="0"/>
                                          </p:stCondLst>
                                        </p:cTn>
                                        <p:tgtEl>
                                          <p:spTgt spid="80"/>
                                        </p:tgtEl>
                                        <p:attrNameLst>
                                          <p:attrName>style.visibility</p:attrName>
                                        </p:attrNameLst>
                                      </p:cBhvr>
                                      <p:to>
                                        <p:strVal val="visible"/>
                                      </p:to>
                                    </p:set>
                                    <p:animEffect transition="in" filter="wipe(left)">
                                      <p:cBhvr>
                                        <p:cTn id="112" dur="500"/>
                                        <p:tgtEl>
                                          <p:spTgt spid="80"/>
                                        </p:tgtEl>
                                      </p:cBhvr>
                                    </p:animEffect>
                                  </p:childTnLst>
                                </p:cTn>
                              </p:par>
                            </p:childTnLst>
                          </p:cTn>
                        </p:par>
                        <p:par>
                          <p:cTn id="113" fill="hold">
                            <p:stCondLst>
                              <p:cond delay="1000"/>
                            </p:stCondLst>
                            <p:childTnLst>
                              <p:par>
                                <p:cTn id="114" presetID="10" presetClass="entr" presetSubtype="0" fill="hold" grpId="0" nodeType="afterEffect">
                                  <p:stCondLst>
                                    <p:cond delay="0"/>
                                  </p:stCondLst>
                                  <p:childTnLst>
                                    <p:set>
                                      <p:cBhvr>
                                        <p:cTn id="115" dur="1" fill="hold">
                                          <p:stCondLst>
                                            <p:cond delay="0"/>
                                          </p:stCondLst>
                                        </p:cTn>
                                        <p:tgtEl>
                                          <p:spTgt spid="83"/>
                                        </p:tgtEl>
                                        <p:attrNameLst>
                                          <p:attrName>style.visibility</p:attrName>
                                        </p:attrNameLst>
                                      </p:cBhvr>
                                      <p:to>
                                        <p:strVal val="visible"/>
                                      </p:to>
                                    </p:set>
                                    <p:animEffect transition="in" filter="fade">
                                      <p:cBhvr>
                                        <p:cTn id="116" dur="500"/>
                                        <p:tgtEl>
                                          <p:spTgt spid="83"/>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nodeType="clickEffect">
                                  <p:stCondLst>
                                    <p:cond delay="0"/>
                                  </p:stCondLst>
                                  <p:childTnLst>
                                    <p:set>
                                      <p:cBhvr>
                                        <p:cTn id="120" dur="1" fill="hold">
                                          <p:stCondLst>
                                            <p:cond delay="0"/>
                                          </p:stCondLst>
                                        </p:cTn>
                                        <p:tgtEl>
                                          <p:spTgt spid="86"/>
                                        </p:tgtEl>
                                        <p:attrNameLst>
                                          <p:attrName>style.visibility</p:attrName>
                                        </p:attrNameLst>
                                      </p:cBhvr>
                                      <p:to>
                                        <p:strVal val="visible"/>
                                      </p:to>
                                    </p:set>
                                    <p:animEffect transition="in" filter="wipe(left)">
                                      <p:cBhvr>
                                        <p:cTn id="121" dur="500"/>
                                        <p:tgtEl>
                                          <p:spTgt spid="86"/>
                                        </p:tgtEl>
                                      </p:cBhvr>
                                    </p:animEffect>
                                  </p:childTnLst>
                                </p:cTn>
                              </p:par>
                            </p:childTnLst>
                          </p:cTn>
                        </p:par>
                        <p:par>
                          <p:cTn id="122" fill="hold">
                            <p:stCondLst>
                              <p:cond delay="500"/>
                            </p:stCondLst>
                            <p:childTnLst>
                              <p:par>
                                <p:cTn id="123" presetID="22" presetClass="entr" presetSubtype="8" fill="hold" grpId="0" nodeType="afterEffect">
                                  <p:stCondLst>
                                    <p:cond delay="0"/>
                                  </p:stCondLst>
                                  <p:childTnLst>
                                    <p:set>
                                      <p:cBhvr>
                                        <p:cTn id="124" dur="1" fill="hold">
                                          <p:stCondLst>
                                            <p:cond delay="0"/>
                                          </p:stCondLst>
                                        </p:cTn>
                                        <p:tgtEl>
                                          <p:spTgt spid="79"/>
                                        </p:tgtEl>
                                        <p:attrNameLst>
                                          <p:attrName>style.visibility</p:attrName>
                                        </p:attrNameLst>
                                      </p:cBhvr>
                                      <p:to>
                                        <p:strVal val="visible"/>
                                      </p:to>
                                    </p:set>
                                    <p:animEffect transition="in" filter="wipe(left)">
                                      <p:cBhvr>
                                        <p:cTn id="125" dur="500"/>
                                        <p:tgtEl>
                                          <p:spTgt spid="79"/>
                                        </p:tgtEl>
                                      </p:cBhvr>
                                    </p:animEffect>
                                  </p:childTnLst>
                                </p:cTn>
                              </p:par>
                            </p:childTnLst>
                          </p:cTn>
                        </p:par>
                        <p:par>
                          <p:cTn id="126" fill="hold">
                            <p:stCondLst>
                              <p:cond delay="1000"/>
                            </p:stCondLst>
                            <p:childTnLst>
                              <p:par>
                                <p:cTn id="127" presetID="10" presetClass="entr" presetSubtype="0" fill="hold" grpId="0" nodeType="afterEffect">
                                  <p:stCondLst>
                                    <p:cond delay="0"/>
                                  </p:stCondLst>
                                  <p:childTnLst>
                                    <p:set>
                                      <p:cBhvr>
                                        <p:cTn id="128" dur="1" fill="hold">
                                          <p:stCondLst>
                                            <p:cond delay="0"/>
                                          </p:stCondLst>
                                        </p:cTn>
                                        <p:tgtEl>
                                          <p:spTgt spid="84"/>
                                        </p:tgtEl>
                                        <p:attrNameLst>
                                          <p:attrName>style.visibility</p:attrName>
                                        </p:attrNameLst>
                                      </p:cBhvr>
                                      <p:to>
                                        <p:strVal val="visible"/>
                                      </p:to>
                                    </p:set>
                                    <p:animEffect transition="in" filter="fade">
                                      <p:cBhvr>
                                        <p:cTn id="129" dur="500"/>
                                        <p:tgtEl>
                                          <p:spTgt spid="84"/>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1" fill="hold" nodeType="clickEffect">
                                  <p:stCondLst>
                                    <p:cond delay="0"/>
                                  </p:stCondLst>
                                  <p:childTnLst>
                                    <p:set>
                                      <p:cBhvr>
                                        <p:cTn id="133" dur="1" fill="hold">
                                          <p:stCondLst>
                                            <p:cond delay="0"/>
                                          </p:stCondLst>
                                        </p:cTn>
                                        <p:tgtEl>
                                          <p:spTgt spid="87"/>
                                        </p:tgtEl>
                                        <p:attrNameLst>
                                          <p:attrName>style.visibility</p:attrName>
                                        </p:attrNameLst>
                                      </p:cBhvr>
                                      <p:to>
                                        <p:strVal val="visible"/>
                                      </p:to>
                                    </p:set>
                                    <p:animEffect transition="in" filter="wipe(up)">
                                      <p:cBhvr>
                                        <p:cTn id="134" dur="500"/>
                                        <p:tgtEl>
                                          <p:spTgt spid="87"/>
                                        </p:tgtEl>
                                      </p:cBhvr>
                                    </p:animEffect>
                                  </p:childTnLst>
                                </p:cTn>
                              </p:par>
                            </p:childTnLst>
                          </p:cTn>
                        </p:par>
                        <p:par>
                          <p:cTn id="135" fill="hold">
                            <p:stCondLst>
                              <p:cond delay="500"/>
                            </p:stCondLst>
                            <p:childTnLst>
                              <p:par>
                                <p:cTn id="136" presetID="22" presetClass="entr" presetSubtype="1" fill="hold" grpId="0" nodeType="afterEffect">
                                  <p:stCondLst>
                                    <p:cond delay="0"/>
                                  </p:stCondLst>
                                  <p:childTnLst>
                                    <p:set>
                                      <p:cBhvr>
                                        <p:cTn id="137" dur="1" fill="hold">
                                          <p:stCondLst>
                                            <p:cond delay="0"/>
                                          </p:stCondLst>
                                        </p:cTn>
                                        <p:tgtEl>
                                          <p:spTgt spid="78"/>
                                        </p:tgtEl>
                                        <p:attrNameLst>
                                          <p:attrName>style.visibility</p:attrName>
                                        </p:attrNameLst>
                                      </p:cBhvr>
                                      <p:to>
                                        <p:strVal val="visible"/>
                                      </p:to>
                                    </p:set>
                                    <p:animEffect transition="in" filter="wipe(up)">
                                      <p:cBhvr>
                                        <p:cTn id="138"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p:bldP spid="68" grpId="0" animBg="1"/>
      <p:bldP spid="69" grpId="0"/>
      <p:bldP spid="70" grpId="0" build="allAtOnce"/>
      <p:bldP spid="70" grpId="1" build="allAtOnce"/>
      <p:bldP spid="71" grpId="0" build="allAtOnce"/>
      <p:bldP spid="71" grpId="1" build="allAtOnce"/>
      <p:bldP spid="71" grpId="2" build="allAtOnce"/>
      <p:bldP spid="74" grpId="0" build="allAtOnce"/>
      <p:bldP spid="74" grpId="1" build="allAtOnce"/>
      <p:bldP spid="74" grpId="2" build="allAtOnce"/>
      <p:bldP spid="75" grpId="0" build="allAtOnce"/>
      <p:bldP spid="75" grpId="1" build="allAtOnce"/>
      <p:bldP spid="75" grpId="2" build="allAtOnce"/>
      <p:bldP spid="78" grpId="0"/>
      <p:bldP spid="79" grpId="0" animBg="1"/>
      <p:bldP spid="80" grpId="0" animBg="1"/>
      <p:bldP spid="81" grpId="0" animBg="1"/>
      <p:bldP spid="82" grpId="0"/>
      <p:bldP spid="83" grpId="0"/>
      <p:bldP spid="84" grpId="0"/>
      <p:bldP spid="8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4" name="灯片编号占位符 2"/>
          <p:cNvSpPr txBox="1">
            <a:spLocks noGrp="1"/>
          </p:cNvSpPr>
          <p:nvPr>
            <p:ph type="sldNum" sz="quarter" idx="11"/>
          </p:nvPr>
        </p:nvSpPr>
        <p:spPr>
          <a:xfrm>
            <a:off x="61913" y="6589713"/>
            <a:ext cx="909637" cy="230187"/>
          </a:xfrm>
          <a:ln/>
        </p:spPr>
        <p:txBody>
          <a:bodyPr/>
          <a:lstStyle>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fld id="{9A0DB2DC-4C9A-4742-B13C-FB6460FD3503}" type="slidenum">
              <a:rPr lang="en-US" altLang="zh-CN" sz="1600" dirty="0">
                <a:solidFill>
                  <a:srgbClr val="252543"/>
                </a:solidFill>
                <a:latin typeface="Arial" panose="020B0604020202020204" pitchFamily="34" charset="0"/>
                <a:ea typeface="方正综艺简体" pitchFamily="2" charset="-122"/>
              </a:rPr>
            </a:fld>
            <a:endParaRPr lang="en-US" altLang="zh-CN" sz="1600" dirty="0">
              <a:solidFill>
                <a:srgbClr val="252543"/>
              </a:solidFill>
              <a:latin typeface="Arial" panose="020B0604020202020204" pitchFamily="34" charset="0"/>
              <a:ea typeface="方正综艺简体" pitchFamily="2" charset="-122"/>
            </a:endParaRPr>
          </a:p>
        </p:txBody>
      </p:sp>
      <p:sp>
        <p:nvSpPr>
          <p:cNvPr id="74755" name="Rectangle 2"/>
          <p:cNvSpPr/>
          <p:nvPr/>
        </p:nvSpPr>
        <p:spPr>
          <a:xfrm>
            <a:off x="1173163" y="936625"/>
            <a:ext cx="5870575" cy="1143000"/>
          </a:xfrm>
          <a:prstGeom prst="rect">
            <a:avLst/>
          </a:prstGeom>
          <a:noFill/>
          <a:ln w="9525">
            <a:noFill/>
          </a:ln>
        </p:spPr>
        <p:txBody>
          <a:bodyPr anchor="ctr" anchorCtr="0"/>
          <a:p>
            <a:pPr eaLnBrk="1" hangingPunct="1"/>
            <a:r>
              <a:rPr lang="zh-CN" altLang="en-US" sz="3200" b="0" dirty="0">
                <a:solidFill>
                  <a:srgbClr val="D87A24"/>
                </a:solidFill>
                <a:latin typeface="Arial" panose="020B0604020202020204" pitchFamily="34" charset="0"/>
                <a:ea typeface="黑体" panose="02010609060101010101" pitchFamily="2" charset="-122"/>
              </a:rPr>
              <a:t>目标检测与分类</a:t>
            </a:r>
            <a:endParaRPr lang="zh-CN" altLang="en-US" sz="3200" b="0" dirty="0">
              <a:solidFill>
                <a:srgbClr val="D87A24"/>
              </a:solidFill>
              <a:latin typeface="Arial" panose="020B0604020202020204" pitchFamily="34" charset="0"/>
              <a:ea typeface="黑体" panose="02010609060101010101" pitchFamily="2" charset="-122"/>
            </a:endParaRPr>
          </a:p>
        </p:txBody>
      </p:sp>
      <p:sp>
        <p:nvSpPr>
          <p:cNvPr id="74756" name="Rectangle 3"/>
          <p:cNvSpPr/>
          <p:nvPr/>
        </p:nvSpPr>
        <p:spPr>
          <a:xfrm>
            <a:off x="323850" y="195263"/>
            <a:ext cx="7342188" cy="519112"/>
          </a:xfrm>
          <a:prstGeom prst="rect">
            <a:avLst/>
          </a:prstGeom>
          <a:noFill/>
          <a:ln w="9525">
            <a:noFill/>
          </a:ln>
        </p:spPr>
        <p:txBody>
          <a:bodyPr>
            <a:spAutoFit/>
          </a:bodyPr>
          <a:p>
            <a:pPr eaLnBrk="1" hangingPunct="1"/>
            <a:r>
              <a:rPr lang="zh-CN" altLang="en-US" sz="2800" dirty="0">
                <a:solidFill>
                  <a:schemeClr val="bg1"/>
                </a:solidFill>
                <a:latin typeface="Arial" panose="020B0604020202020204" pitchFamily="34" charset="0"/>
                <a:ea typeface="黑体" panose="02010609060101010101" pitchFamily="2" charset="-122"/>
              </a:rPr>
              <a:t>不断拓展的应用领域</a:t>
            </a:r>
            <a:endParaRPr lang="zh-CN" altLang="en-US" sz="2800" dirty="0">
              <a:solidFill>
                <a:schemeClr val="bg1"/>
              </a:solidFill>
              <a:latin typeface="Arial" panose="020B0604020202020204" pitchFamily="34" charset="0"/>
              <a:ea typeface="黑体" panose="02010609060101010101" pitchFamily="2" charset="-122"/>
            </a:endParaRPr>
          </a:p>
        </p:txBody>
      </p:sp>
      <p:pic>
        <p:nvPicPr>
          <p:cNvPr id="74757" name="图片 6"/>
          <p:cNvPicPr>
            <a:picLocks noChangeAspect="1"/>
          </p:cNvPicPr>
          <p:nvPr/>
        </p:nvPicPr>
        <p:blipFill>
          <a:blip r:embed="rId1"/>
          <a:stretch>
            <a:fillRect/>
          </a:stretch>
        </p:blipFill>
        <p:spPr>
          <a:xfrm>
            <a:off x="1198563" y="2168525"/>
            <a:ext cx="7432675" cy="3716338"/>
          </a:xfrm>
          <a:prstGeom prst="rect">
            <a:avLst/>
          </a:prstGeom>
          <a:noFill/>
          <a:ln w="9525">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8" name="灯片编号占位符 2"/>
          <p:cNvSpPr txBox="1">
            <a:spLocks noGrp="1"/>
          </p:cNvSpPr>
          <p:nvPr>
            <p:ph type="sldNum" sz="quarter" idx="11"/>
          </p:nvPr>
        </p:nvSpPr>
        <p:spPr>
          <a:xfrm>
            <a:off x="61913" y="6589713"/>
            <a:ext cx="909637" cy="230187"/>
          </a:xfrm>
          <a:ln/>
        </p:spPr>
        <p:txBody>
          <a:bodyPr/>
          <a:lstStyle>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fld id="{9A0DB2DC-4C9A-4742-B13C-FB6460FD3503}" type="slidenum">
              <a:rPr lang="en-US" altLang="zh-CN" sz="1600" dirty="0">
                <a:solidFill>
                  <a:srgbClr val="252543"/>
                </a:solidFill>
                <a:latin typeface="Arial" panose="020B0604020202020204" pitchFamily="34" charset="0"/>
                <a:ea typeface="方正综艺简体" pitchFamily="2" charset="-122"/>
              </a:rPr>
            </a:fld>
            <a:endParaRPr lang="en-US" altLang="zh-CN" sz="1600" dirty="0">
              <a:solidFill>
                <a:srgbClr val="252543"/>
              </a:solidFill>
              <a:latin typeface="Arial" panose="020B0604020202020204" pitchFamily="34" charset="0"/>
              <a:ea typeface="方正综艺简体" pitchFamily="2" charset="-122"/>
            </a:endParaRPr>
          </a:p>
        </p:txBody>
      </p:sp>
      <p:sp>
        <p:nvSpPr>
          <p:cNvPr id="75779" name="Rectangle 2"/>
          <p:cNvSpPr/>
          <p:nvPr/>
        </p:nvSpPr>
        <p:spPr>
          <a:xfrm>
            <a:off x="1173163" y="936625"/>
            <a:ext cx="5870575" cy="1143000"/>
          </a:xfrm>
          <a:prstGeom prst="rect">
            <a:avLst/>
          </a:prstGeom>
          <a:noFill/>
          <a:ln w="9525">
            <a:noFill/>
          </a:ln>
        </p:spPr>
        <p:txBody>
          <a:bodyPr anchor="ctr" anchorCtr="0"/>
          <a:p>
            <a:pPr eaLnBrk="1" hangingPunct="1"/>
            <a:r>
              <a:rPr lang="zh-CN" altLang="en-US" sz="3200" b="0" dirty="0">
                <a:solidFill>
                  <a:srgbClr val="D87A24"/>
                </a:solidFill>
                <a:latin typeface="Arial" panose="020B0604020202020204" pitchFamily="34" charset="0"/>
                <a:ea typeface="黑体" panose="02010609060101010101" pitchFamily="2" charset="-122"/>
              </a:rPr>
              <a:t>目标检测</a:t>
            </a:r>
            <a:r>
              <a:rPr lang="en-US" altLang="zh-CN" sz="3200" b="0" dirty="0">
                <a:solidFill>
                  <a:srgbClr val="D87A24"/>
                </a:solidFill>
                <a:latin typeface="Arial" panose="020B0604020202020204" pitchFamily="34" charset="0"/>
                <a:ea typeface="黑体" panose="02010609060101010101" pitchFamily="2" charset="-122"/>
              </a:rPr>
              <a:t>——YOLO</a:t>
            </a:r>
            <a:endParaRPr lang="zh-CN" altLang="en-US" sz="3200" b="0" dirty="0">
              <a:solidFill>
                <a:srgbClr val="D87A24"/>
              </a:solidFill>
              <a:latin typeface="Arial" panose="020B0604020202020204" pitchFamily="34" charset="0"/>
              <a:ea typeface="黑体" panose="02010609060101010101" pitchFamily="2" charset="-122"/>
            </a:endParaRPr>
          </a:p>
        </p:txBody>
      </p:sp>
      <p:sp>
        <p:nvSpPr>
          <p:cNvPr id="75780" name="Rectangle 3"/>
          <p:cNvSpPr/>
          <p:nvPr/>
        </p:nvSpPr>
        <p:spPr>
          <a:xfrm>
            <a:off x="323850" y="195263"/>
            <a:ext cx="7342188" cy="519112"/>
          </a:xfrm>
          <a:prstGeom prst="rect">
            <a:avLst/>
          </a:prstGeom>
          <a:noFill/>
          <a:ln w="9525">
            <a:noFill/>
          </a:ln>
        </p:spPr>
        <p:txBody>
          <a:bodyPr>
            <a:spAutoFit/>
          </a:bodyPr>
          <a:p>
            <a:pPr eaLnBrk="1" hangingPunct="1"/>
            <a:r>
              <a:rPr lang="zh-CN" altLang="en-US" sz="2800" dirty="0">
                <a:solidFill>
                  <a:schemeClr val="bg1"/>
                </a:solidFill>
                <a:latin typeface="Arial" panose="020B0604020202020204" pitchFamily="34" charset="0"/>
                <a:ea typeface="黑体" panose="02010609060101010101" pitchFamily="2" charset="-122"/>
              </a:rPr>
              <a:t>不断拓展的应用领域</a:t>
            </a:r>
            <a:endParaRPr lang="zh-CN" altLang="en-US" sz="2800" dirty="0">
              <a:solidFill>
                <a:schemeClr val="bg1"/>
              </a:solidFill>
              <a:latin typeface="Arial" panose="020B0604020202020204" pitchFamily="34" charset="0"/>
              <a:ea typeface="黑体" panose="02010609060101010101" pitchFamily="2" charset="-122"/>
            </a:endParaRPr>
          </a:p>
        </p:txBody>
      </p:sp>
      <p:grpSp>
        <p:nvGrpSpPr>
          <p:cNvPr id="8" name="组合 7"/>
          <p:cNvGrpSpPr/>
          <p:nvPr/>
        </p:nvGrpSpPr>
        <p:grpSpPr>
          <a:xfrm>
            <a:off x="3779838" y="2611438"/>
            <a:ext cx="2084387" cy="2173287"/>
            <a:chOff x="5561216" y="2341807"/>
            <a:chExt cx="2748185" cy="2873568"/>
          </a:xfrm>
        </p:grpSpPr>
        <p:pic>
          <p:nvPicPr>
            <p:cNvPr id="75783" name="图片 8"/>
            <p:cNvPicPr>
              <a:picLocks noChangeAspect="1"/>
            </p:cNvPicPr>
            <p:nvPr/>
          </p:nvPicPr>
          <p:blipFill>
            <a:blip r:embed="rId1"/>
            <a:stretch>
              <a:fillRect/>
            </a:stretch>
          </p:blipFill>
          <p:spPr>
            <a:xfrm>
              <a:off x="5632776" y="2391683"/>
              <a:ext cx="2676625" cy="2823692"/>
            </a:xfrm>
            <a:prstGeom prst="rect">
              <a:avLst/>
            </a:prstGeom>
            <a:noFill/>
            <a:ln w="9525">
              <a:noFill/>
            </a:ln>
          </p:spPr>
        </p:pic>
        <p:sp>
          <p:nvSpPr>
            <p:cNvPr id="75784" name="文本框 9"/>
            <p:cNvSpPr txBox="1"/>
            <p:nvPr/>
          </p:nvSpPr>
          <p:spPr>
            <a:xfrm>
              <a:off x="5561216" y="2341807"/>
              <a:ext cx="2152996" cy="369332"/>
            </a:xfrm>
            <a:prstGeom prst="rect">
              <a:avLst/>
            </a:prstGeom>
            <a:noFill/>
            <a:ln w="9525">
              <a:noFill/>
            </a:ln>
          </p:spPr>
          <p:txBody>
            <a:bodyPr>
              <a:spAutoFit/>
            </a:bodyPr>
            <a:p>
              <a:r>
                <a:rPr lang="en-US" altLang="zh-CN" dirty="0">
                  <a:solidFill>
                    <a:schemeClr val="bg1"/>
                  </a:solidFill>
                  <a:latin typeface="Times New Roman" panose="02020603050405020304" pitchFamily="18" charset="0"/>
                </a:rPr>
                <a:t>Joseph Redmon</a:t>
              </a:r>
              <a:endParaRPr lang="zh-CN" altLang="en-US" dirty="0">
                <a:solidFill>
                  <a:schemeClr val="bg1"/>
                </a:solidFill>
                <a:latin typeface="Times New Roman" panose="02020603050405020304" pitchFamily="18" charset="0"/>
              </a:endParaRPr>
            </a:p>
          </p:txBody>
        </p:sp>
      </p:grpSp>
      <p:pic>
        <p:nvPicPr>
          <p:cNvPr id="4" name="Yolov5.mp4">
            <a:hlinkClick r:id="" action="ppaction://media"/>
          </p:cNvPr>
          <p:cNvPicPr>
            <a:picLocks noRot="1" noChangeAspect="1"/>
          </p:cNvPicPr>
          <p:nvPr>
            <a:videoFile r:link="rId2"/>
            <p:extLst>
              <p:ext uri="{DAA4B4D4-6D71-4841-9C94-3DE7FCFB9230}">
                <p14:media xmlns:p14="http://schemas.microsoft.com/office/powerpoint/2010/main" r:link="rId3"/>
              </p:ext>
            </p:extLst>
          </p:nvPr>
        </p:nvPicPr>
        <p:blipFill>
          <a:blip r:embed="rId4"/>
          <a:stretch>
            <a:fillRect/>
          </a:stretch>
        </p:blipFill>
        <p:spPr>
          <a:xfrm>
            <a:off x="1165225" y="2241550"/>
            <a:ext cx="7546975" cy="3421063"/>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4"/>
                </p:tgtEl>
              </p:cMediaNode>
            </p:vide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2" name="灯片编号占位符 2"/>
          <p:cNvSpPr txBox="1">
            <a:spLocks noGrp="1"/>
          </p:cNvSpPr>
          <p:nvPr>
            <p:ph type="sldNum" sz="quarter" idx="11"/>
          </p:nvPr>
        </p:nvSpPr>
        <p:spPr>
          <a:xfrm>
            <a:off x="61913" y="6589713"/>
            <a:ext cx="909637" cy="230187"/>
          </a:xfrm>
          <a:ln/>
        </p:spPr>
        <p:txBody>
          <a:bodyPr/>
          <a:lstStyle>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fld id="{9A0DB2DC-4C9A-4742-B13C-FB6460FD3503}" type="slidenum">
              <a:rPr lang="en-US" altLang="zh-CN" sz="1600" dirty="0">
                <a:solidFill>
                  <a:srgbClr val="252543"/>
                </a:solidFill>
                <a:latin typeface="Arial" panose="020B0604020202020204" pitchFamily="34" charset="0"/>
                <a:ea typeface="方正综艺简体" pitchFamily="2" charset="-122"/>
              </a:rPr>
            </a:fld>
            <a:endParaRPr lang="en-US" altLang="zh-CN" sz="1600" dirty="0">
              <a:solidFill>
                <a:srgbClr val="252543"/>
              </a:solidFill>
              <a:latin typeface="Arial" panose="020B0604020202020204" pitchFamily="34" charset="0"/>
              <a:ea typeface="方正综艺简体" pitchFamily="2" charset="-122"/>
            </a:endParaRPr>
          </a:p>
        </p:txBody>
      </p:sp>
      <p:sp>
        <p:nvSpPr>
          <p:cNvPr id="76803" name="Rectangle 2"/>
          <p:cNvSpPr/>
          <p:nvPr/>
        </p:nvSpPr>
        <p:spPr>
          <a:xfrm>
            <a:off x="1173163" y="936625"/>
            <a:ext cx="5870575" cy="1143000"/>
          </a:xfrm>
          <a:prstGeom prst="rect">
            <a:avLst/>
          </a:prstGeom>
          <a:noFill/>
          <a:ln w="9525">
            <a:noFill/>
          </a:ln>
        </p:spPr>
        <p:txBody>
          <a:bodyPr anchor="ctr" anchorCtr="0"/>
          <a:p>
            <a:pPr eaLnBrk="1" hangingPunct="1"/>
            <a:r>
              <a:rPr lang="zh-CN" altLang="en-US" sz="3200" b="0" dirty="0">
                <a:solidFill>
                  <a:srgbClr val="D87A24"/>
                </a:solidFill>
                <a:latin typeface="Arial" panose="020B0604020202020204" pitchFamily="34" charset="0"/>
                <a:ea typeface="黑体" panose="02010609060101010101" pitchFamily="2" charset="-122"/>
              </a:rPr>
              <a:t> 实例分割</a:t>
            </a:r>
            <a:endParaRPr lang="zh-CN" altLang="en-US" sz="3200" b="0" dirty="0">
              <a:solidFill>
                <a:srgbClr val="D87A24"/>
              </a:solidFill>
              <a:latin typeface="Arial" panose="020B0604020202020204" pitchFamily="34" charset="0"/>
              <a:ea typeface="黑体" panose="02010609060101010101" pitchFamily="2" charset="-122"/>
            </a:endParaRPr>
          </a:p>
        </p:txBody>
      </p:sp>
      <p:sp>
        <p:nvSpPr>
          <p:cNvPr id="76804" name="Rectangle 3"/>
          <p:cNvSpPr/>
          <p:nvPr/>
        </p:nvSpPr>
        <p:spPr>
          <a:xfrm>
            <a:off x="323850" y="195263"/>
            <a:ext cx="7342188" cy="519112"/>
          </a:xfrm>
          <a:prstGeom prst="rect">
            <a:avLst/>
          </a:prstGeom>
          <a:noFill/>
          <a:ln w="9525">
            <a:noFill/>
          </a:ln>
        </p:spPr>
        <p:txBody>
          <a:bodyPr>
            <a:spAutoFit/>
          </a:bodyPr>
          <a:p>
            <a:pPr eaLnBrk="1" hangingPunct="1"/>
            <a:r>
              <a:rPr lang="zh-CN" altLang="en-US" sz="2800" dirty="0">
                <a:solidFill>
                  <a:schemeClr val="bg1"/>
                </a:solidFill>
                <a:latin typeface="Arial" panose="020B0604020202020204" pitchFamily="34" charset="0"/>
                <a:ea typeface="黑体" panose="02010609060101010101" pitchFamily="2" charset="-122"/>
              </a:rPr>
              <a:t>不断拓展的应用领域</a:t>
            </a:r>
            <a:endParaRPr lang="zh-CN" altLang="en-US" sz="2800" dirty="0">
              <a:solidFill>
                <a:schemeClr val="bg1"/>
              </a:solidFill>
              <a:latin typeface="Arial" panose="020B0604020202020204" pitchFamily="34" charset="0"/>
              <a:ea typeface="黑体" panose="02010609060101010101" pitchFamily="2" charset="-122"/>
            </a:endParaRPr>
          </a:p>
        </p:txBody>
      </p:sp>
      <p:grpSp>
        <p:nvGrpSpPr>
          <p:cNvPr id="76805" name="组合 5"/>
          <p:cNvGrpSpPr/>
          <p:nvPr/>
        </p:nvGrpSpPr>
        <p:grpSpPr>
          <a:xfrm>
            <a:off x="1395413" y="2174875"/>
            <a:ext cx="6943725" cy="3860800"/>
            <a:chOff x="1711736" y="1193697"/>
            <a:chExt cx="9032464" cy="4854949"/>
          </a:xfrm>
        </p:grpSpPr>
        <p:pic>
          <p:nvPicPr>
            <p:cNvPr id="76806" name="图片 7"/>
            <p:cNvPicPr>
              <a:picLocks noChangeAspect="1"/>
            </p:cNvPicPr>
            <p:nvPr/>
          </p:nvPicPr>
          <p:blipFill>
            <a:blip r:embed="rId1"/>
            <a:stretch>
              <a:fillRect/>
            </a:stretch>
          </p:blipFill>
          <p:spPr>
            <a:xfrm>
              <a:off x="1711736" y="1193697"/>
              <a:ext cx="9032464" cy="4854949"/>
            </a:xfrm>
            <a:prstGeom prst="rect">
              <a:avLst/>
            </a:prstGeom>
            <a:noFill/>
            <a:ln w="9525">
              <a:noFill/>
            </a:ln>
          </p:spPr>
        </p:pic>
        <p:sp>
          <p:nvSpPr>
            <p:cNvPr id="9" name="矩形 8"/>
            <p:cNvSpPr/>
            <p:nvPr/>
          </p:nvSpPr>
          <p:spPr>
            <a:xfrm>
              <a:off x="3233666" y="2696895"/>
              <a:ext cx="669071" cy="210208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000" b="1" i="0" u="none" strike="noStrike" kern="1200" cap="none" spc="0" normalizeH="0" baseline="0" noProof="0">
                <a:ln>
                  <a:noFill/>
                </a:ln>
                <a:solidFill>
                  <a:schemeClr val="lt1"/>
                </a:solidFill>
                <a:effectLst/>
                <a:uLnTx/>
                <a:uFillTx/>
                <a:latin typeface="+mn-lt"/>
                <a:ea typeface="+mn-ea"/>
                <a:cs typeface="+mn-cs"/>
              </a:endParaRPr>
            </a:p>
          </p:txBody>
        </p:sp>
        <p:sp>
          <p:nvSpPr>
            <p:cNvPr id="10" name="矩形 9"/>
            <p:cNvSpPr/>
            <p:nvPr/>
          </p:nvSpPr>
          <p:spPr>
            <a:xfrm>
              <a:off x="4681257" y="2914489"/>
              <a:ext cx="999477" cy="2253799"/>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000" b="1"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a:off x="5366848" y="3154042"/>
              <a:ext cx="925136" cy="1509186"/>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000" b="1" i="0" u="none" strike="noStrike" kern="1200" cap="none" spc="0" normalizeH="0" baseline="0" noProof="0">
                <a:ln>
                  <a:noFill/>
                </a:ln>
                <a:solidFill>
                  <a:schemeClr val="lt1"/>
                </a:solidFill>
                <a:effectLst/>
                <a:uLnTx/>
                <a:uFillTx/>
                <a:latin typeface="+mn-lt"/>
                <a:ea typeface="+mn-ea"/>
                <a:cs typeface="+mn-cs"/>
              </a:endParaRPr>
            </a:p>
          </p:txBody>
        </p:sp>
        <p:sp>
          <p:nvSpPr>
            <p:cNvPr id="12" name="矩形 11"/>
            <p:cNvSpPr/>
            <p:nvPr/>
          </p:nvSpPr>
          <p:spPr>
            <a:xfrm>
              <a:off x="7828370" y="2738816"/>
              <a:ext cx="821884" cy="1656911"/>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000" b="1" i="0" u="none" strike="noStrike" kern="1200" cap="none" spc="0" normalizeH="0" baseline="0" noProof="0">
                <a:ln>
                  <a:noFill/>
                </a:ln>
                <a:solidFill>
                  <a:schemeClr val="lt1"/>
                </a:solidFill>
                <a:effectLst/>
                <a:uLnTx/>
                <a:uFillTx/>
                <a:latin typeface="+mn-lt"/>
                <a:ea typeface="+mn-ea"/>
                <a:cs typeface="+mn-cs"/>
              </a:endParaRPr>
            </a:p>
          </p:txBody>
        </p:sp>
        <p:sp>
          <p:nvSpPr>
            <p:cNvPr id="13" name="矩形 12"/>
            <p:cNvSpPr/>
            <p:nvPr/>
          </p:nvSpPr>
          <p:spPr>
            <a:xfrm>
              <a:off x="8439621" y="2668947"/>
              <a:ext cx="474958" cy="792522"/>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000" b="1" i="0" u="none" strike="noStrike" kern="1200" cap="none" spc="0" normalizeH="0" baseline="0" noProof="0">
                <a:ln>
                  <a:noFill/>
                </a:ln>
                <a:solidFill>
                  <a:schemeClr val="lt1"/>
                </a:solidFill>
                <a:effectLst/>
                <a:uLnTx/>
                <a:uFillTx/>
                <a:latin typeface="+mn-lt"/>
                <a:ea typeface="+mn-ea"/>
                <a:cs typeface="+mn-cs"/>
              </a:endParaRPr>
            </a:p>
          </p:txBody>
        </p:sp>
        <p:sp>
          <p:nvSpPr>
            <p:cNvPr id="14" name="矩形 13"/>
            <p:cNvSpPr/>
            <p:nvPr/>
          </p:nvSpPr>
          <p:spPr>
            <a:xfrm>
              <a:off x="9327586" y="2577119"/>
              <a:ext cx="477022" cy="794519"/>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000" b="1" i="0" u="none" strike="noStrike" kern="1200" cap="none" spc="0" normalizeH="0" baseline="0" noProof="0">
                <a:ln>
                  <a:noFill/>
                </a:ln>
                <a:solidFill>
                  <a:schemeClr val="lt1"/>
                </a:solidFill>
                <a:effectLst/>
                <a:uLnTx/>
                <a:uFillTx/>
                <a:latin typeface="+mn-lt"/>
                <a:ea typeface="+mn-ea"/>
                <a:cs typeface="+mn-cs"/>
              </a:endParaRPr>
            </a:p>
          </p:txBody>
        </p:sp>
        <p:sp>
          <p:nvSpPr>
            <p:cNvPr id="15" name="矩形 14"/>
            <p:cNvSpPr/>
            <p:nvPr/>
          </p:nvSpPr>
          <p:spPr>
            <a:xfrm>
              <a:off x="9133473" y="2728836"/>
              <a:ext cx="739283" cy="171081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000" b="1" i="0" u="none" strike="noStrike" kern="1200" cap="none" spc="0" normalizeH="0" baseline="0" noProof="0">
                <a:ln>
                  <a:noFill/>
                </a:ln>
                <a:solidFill>
                  <a:schemeClr val="lt1"/>
                </a:solidFill>
                <a:effectLst/>
                <a:uLnTx/>
                <a:uFillTx/>
                <a:latin typeface="+mn-lt"/>
                <a:ea typeface="+mn-ea"/>
                <a:cs typeface="+mn-cs"/>
              </a:endParaRPr>
            </a:p>
          </p:txBody>
        </p:sp>
        <p:sp>
          <p:nvSpPr>
            <p:cNvPr id="16" name="矩形 15"/>
            <p:cNvSpPr/>
            <p:nvPr/>
          </p:nvSpPr>
          <p:spPr>
            <a:xfrm>
              <a:off x="5309027" y="3744941"/>
              <a:ext cx="1391834" cy="1509186"/>
            </a:xfrm>
            <a:prstGeom prst="rect">
              <a:avLst/>
            </a:prstGeom>
            <a:noFill/>
            <a:ln w="190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000" b="1" i="0" u="none" strike="noStrike" kern="1200" cap="none" spc="0" normalizeH="0" baseline="0" noProof="0">
                <a:ln>
                  <a:noFill/>
                </a:ln>
                <a:solidFill>
                  <a:schemeClr val="lt1"/>
                </a:solidFill>
                <a:effectLst/>
                <a:uLnTx/>
                <a:uFillTx/>
                <a:latin typeface="+mn-lt"/>
                <a:ea typeface="+mn-ea"/>
                <a:cs typeface="+mn-cs"/>
              </a:endParaRPr>
            </a:p>
          </p:txBody>
        </p:sp>
        <p:sp>
          <p:nvSpPr>
            <p:cNvPr id="17" name="矩形 16"/>
            <p:cNvSpPr/>
            <p:nvPr/>
          </p:nvSpPr>
          <p:spPr>
            <a:xfrm>
              <a:off x="9327586" y="2577119"/>
              <a:ext cx="1416614" cy="2637083"/>
            </a:xfrm>
            <a:prstGeom prst="rect">
              <a:avLst/>
            </a:prstGeom>
            <a:noFill/>
            <a:ln w="190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000" b="1" i="0" u="none" strike="noStrike" kern="1200" cap="none" spc="0" normalizeH="0" baseline="0" noProof="0">
                <a:ln>
                  <a:noFill/>
                </a:ln>
                <a:solidFill>
                  <a:schemeClr val="lt1"/>
                </a:solidFill>
                <a:effectLst/>
                <a:uLnTx/>
                <a:uFillTx/>
                <a:latin typeface="+mn-lt"/>
                <a:ea typeface="+mn-ea"/>
                <a:cs typeface="+mn-cs"/>
              </a:endParaRPr>
            </a:p>
          </p:txBody>
        </p:sp>
        <p:sp>
          <p:nvSpPr>
            <p:cNvPr id="18" name="矩形 17"/>
            <p:cNvSpPr/>
            <p:nvPr/>
          </p:nvSpPr>
          <p:spPr>
            <a:xfrm>
              <a:off x="7929556" y="3567273"/>
              <a:ext cx="677332" cy="1113923"/>
            </a:xfrm>
            <a:prstGeom prst="rect">
              <a:avLst/>
            </a:prstGeom>
            <a:noFill/>
            <a:ln w="190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000" b="1" i="0" u="none" strike="noStrike" kern="1200" cap="none" spc="0" normalizeH="0" baseline="0" noProof="0">
                <a:ln>
                  <a:noFill/>
                </a:ln>
                <a:solidFill>
                  <a:schemeClr val="lt1"/>
                </a:solidFill>
                <a:effectLst/>
                <a:uLnTx/>
                <a:uFillTx/>
                <a:latin typeface="+mn-lt"/>
                <a:ea typeface="+mn-ea"/>
                <a:cs typeface="+mn-cs"/>
              </a:endParaRPr>
            </a:p>
          </p:txBody>
        </p:sp>
        <p:sp>
          <p:nvSpPr>
            <p:cNvPr id="19" name="矩形 18"/>
            <p:cNvSpPr/>
            <p:nvPr/>
          </p:nvSpPr>
          <p:spPr>
            <a:xfrm>
              <a:off x="3797422" y="2664955"/>
              <a:ext cx="654616" cy="850415"/>
            </a:xfrm>
            <a:prstGeom prst="rect">
              <a:avLst/>
            </a:prstGeom>
            <a:noFill/>
            <a:ln w="190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000" b="1" i="0" u="none" strike="noStrike" kern="1200" cap="none" spc="0" normalizeH="0" baseline="0" noProof="0">
                <a:ln>
                  <a:noFill/>
                </a:ln>
                <a:solidFill>
                  <a:schemeClr val="lt1"/>
                </a:solidFill>
                <a:effectLst/>
                <a:uLnTx/>
                <a:uFillTx/>
                <a:latin typeface="+mn-lt"/>
                <a:ea typeface="+mn-ea"/>
                <a:cs typeface="+mn-cs"/>
              </a:endParaRPr>
            </a:p>
          </p:txBody>
        </p:sp>
        <p:sp>
          <p:nvSpPr>
            <p:cNvPr id="20" name="矩形 19"/>
            <p:cNvSpPr/>
            <p:nvPr/>
          </p:nvSpPr>
          <p:spPr>
            <a:xfrm>
              <a:off x="6232097" y="2794712"/>
              <a:ext cx="297365" cy="243546"/>
            </a:xfrm>
            <a:prstGeom prst="rect">
              <a:avLst/>
            </a:prstGeom>
            <a:noFill/>
            <a:ln w="190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000" b="1" i="0" u="none" strike="noStrike" kern="1200" cap="none" spc="0" normalizeH="0" baseline="0" noProof="0">
                <a:ln>
                  <a:noFill/>
                </a:ln>
                <a:solidFill>
                  <a:schemeClr val="lt1"/>
                </a:solidFill>
                <a:effectLst/>
                <a:uLnTx/>
                <a:uFillTx/>
                <a:latin typeface="+mn-lt"/>
                <a:ea typeface="+mn-ea"/>
                <a:cs typeface="+mn-cs"/>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Mask-RCNN.mp4">
            <a:hlinkClick r:id="" action="ppaction://media"/>
          </p:cNvPr>
          <p:cNvPicPr>
            <a:picLocks noRot="1" noChangeAspect="1"/>
          </p:cNvPicPr>
          <p:nvPr>
            <a:videoFile r:link="rId1"/>
            <p:extLst>
              <p:ext uri="{DAA4B4D4-6D71-4841-9C94-3DE7FCFB9230}">
                <p14:media xmlns:p14="http://schemas.microsoft.com/office/powerpoint/2010/main" r:link="rId2"/>
              </p:ext>
            </p:extLst>
          </p:nvPr>
        </p:nvPicPr>
        <p:blipFill>
          <a:blip r:embed="rId3"/>
          <a:stretch>
            <a:fillRect/>
          </a:stretch>
        </p:blipFill>
        <p:spPr>
          <a:xfrm>
            <a:off x="958850" y="2274888"/>
            <a:ext cx="7832725" cy="3549650"/>
          </a:xfrm>
          <a:prstGeom prst="rect">
            <a:avLst/>
          </a:prstGeom>
          <a:noFill/>
          <a:ln w="9525">
            <a:noFill/>
          </a:ln>
        </p:spPr>
      </p:pic>
      <p:sp>
        <p:nvSpPr>
          <p:cNvPr id="77827" name="灯片编号占位符 2"/>
          <p:cNvSpPr txBox="1">
            <a:spLocks noGrp="1"/>
          </p:cNvSpPr>
          <p:nvPr>
            <p:ph type="sldNum" sz="quarter" idx="11"/>
          </p:nvPr>
        </p:nvSpPr>
        <p:spPr>
          <a:xfrm>
            <a:off x="61913" y="6589713"/>
            <a:ext cx="909637" cy="230187"/>
          </a:xfrm>
          <a:ln/>
        </p:spPr>
        <p:txBody>
          <a:bodyPr/>
          <a:lstStyle>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fld id="{9A0DB2DC-4C9A-4742-B13C-FB6460FD3503}" type="slidenum">
              <a:rPr lang="en-US" altLang="zh-CN" sz="1600" dirty="0">
                <a:solidFill>
                  <a:srgbClr val="252543"/>
                </a:solidFill>
                <a:latin typeface="Arial" panose="020B0604020202020204" pitchFamily="34" charset="0"/>
                <a:ea typeface="方正综艺简体" pitchFamily="2" charset="-122"/>
              </a:rPr>
            </a:fld>
            <a:endParaRPr lang="en-US" altLang="zh-CN" sz="1600" dirty="0">
              <a:solidFill>
                <a:srgbClr val="252543"/>
              </a:solidFill>
              <a:latin typeface="Arial" panose="020B0604020202020204" pitchFamily="34" charset="0"/>
              <a:ea typeface="方正综艺简体" pitchFamily="2" charset="-122"/>
            </a:endParaRPr>
          </a:p>
        </p:txBody>
      </p:sp>
      <p:sp>
        <p:nvSpPr>
          <p:cNvPr id="77828" name="Rectangle 2"/>
          <p:cNvSpPr/>
          <p:nvPr/>
        </p:nvSpPr>
        <p:spPr>
          <a:xfrm>
            <a:off x="1173163" y="936625"/>
            <a:ext cx="5870575" cy="1143000"/>
          </a:xfrm>
          <a:prstGeom prst="rect">
            <a:avLst/>
          </a:prstGeom>
          <a:noFill/>
          <a:ln w="9525">
            <a:noFill/>
          </a:ln>
        </p:spPr>
        <p:txBody>
          <a:bodyPr anchor="ctr" anchorCtr="0"/>
          <a:p>
            <a:pPr eaLnBrk="1" hangingPunct="1"/>
            <a:r>
              <a:rPr lang="zh-CN" altLang="en-US" sz="3200" b="0" dirty="0">
                <a:solidFill>
                  <a:srgbClr val="D87A24"/>
                </a:solidFill>
                <a:latin typeface="Arial" panose="020B0604020202020204" pitchFamily="34" charset="0"/>
                <a:ea typeface="黑体" panose="02010609060101010101" pitchFamily="2" charset="-122"/>
              </a:rPr>
              <a:t>实例分割</a:t>
            </a:r>
            <a:r>
              <a:rPr lang="en-US" altLang="zh-CN" sz="3200" b="0" dirty="0">
                <a:solidFill>
                  <a:srgbClr val="D87A24"/>
                </a:solidFill>
                <a:latin typeface="Arial" panose="020B0604020202020204" pitchFamily="34" charset="0"/>
                <a:ea typeface="黑体" panose="02010609060101010101" pitchFamily="2" charset="-122"/>
              </a:rPr>
              <a:t>——Mask-RCNN</a:t>
            </a:r>
            <a:endParaRPr lang="en-US" altLang="zh-CN" sz="3200" b="0" dirty="0">
              <a:solidFill>
                <a:srgbClr val="D87A24"/>
              </a:solidFill>
              <a:latin typeface="Arial" panose="020B0604020202020204" pitchFamily="34" charset="0"/>
              <a:ea typeface="黑体" panose="02010609060101010101" pitchFamily="2" charset="-122"/>
            </a:endParaRPr>
          </a:p>
        </p:txBody>
      </p:sp>
      <p:sp>
        <p:nvSpPr>
          <p:cNvPr id="77829" name="Rectangle 3"/>
          <p:cNvSpPr/>
          <p:nvPr/>
        </p:nvSpPr>
        <p:spPr>
          <a:xfrm>
            <a:off x="323850" y="195263"/>
            <a:ext cx="7342188" cy="519112"/>
          </a:xfrm>
          <a:prstGeom prst="rect">
            <a:avLst/>
          </a:prstGeom>
          <a:noFill/>
          <a:ln w="9525">
            <a:noFill/>
          </a:ln>
        </p:spPr>
        <p:txBody>
          <a:bodyPr>
            <a:spAutoFit/>
          </a:bodyPr>
          <a:p>
            <a:pPr eaLnBrk="1" hangingPunct="1"/>
            <a:r>
              <a:rPr lang="zh-CN" altLang="en-US" sz="2800" dirty="0">
                <a:solidFill>
                  <a:schemeClr val="bg1"/>
                </a:solidFill>
                <a:latin typeface="Arial" panose="020B0604020202020204" pitchFamily="34" charset="0"/>
                <a:ea typeface="黑体" panose="02010609060101010101" pitchFamily="2" charset="-122"/>
              </a:rPr>
              <a:t>不断拓展的应用领域</a:t>
            </a:r>
            <a:endParaRPr lang="zh-CN" altLang="en-US" sz="2800" dirty="0">
              <a:solidFill>
                <a:schemeClr val="bg1"/>
              </a:solidFill>
              <a:latin typeface="Arial" panose="020B0604020202020204" pitchFamily="34" charset="0"/>
              <a:ea typeface="黑体" panose="02010609060101010101" pitchFamily="2" charset="-122"/>
            </a:endParaRPr>
          </a:p>
        </p:txBody>
      </p:sp>
      <p:pic>
        <p:nvPicPr>
          <p:cNvPr id="22" name="图片 21"/>
          <p:cNvPicPr>
            <a:picLocks noChangeAspect="1"/>
          </p:cNvPicPr>
          <p:nvPr/>
        </p:nvPicPr>
        <p:blipFill>
          <a:blip r:embed="rId4"/>
          <a:stretch>
            <a:fillRect/>
          </a:stretch>
        </p:blipFill>
        <p:spPr>
          <a:xfrm>
            <a:off x="971550" y="2276475"/>
            <a:ext cx="1408113" cy="13557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2"/>
                </p:tgtEl>
              </p:cMediaNode>
            </p:vide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日期占位符 1"/>
          <p:cNvSpPr txBox="1">
            <a:spLocks noGrp="1"/>
          </p:cNvSpPr>
          <p:nvPr>
            <p:ph type="dt" sz="half" idx="10"/>
          </p:nvPr>
        </p:nvSpPr>
        <p:spPr bwMode="auto">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344C0426-70E2-4737-A731-0EE06204AA69}"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78851" name="灯片编号占位符 2"/>
          <p:cNvSpPr txBox="1">
            <a:spLocks noGrp="1"/>
          </p:cNvSpPr>
          <p:nvPr>
            <p:ph type="sldNum" sz="quarter" idx="11"/>
          </p:nvPr>
        </p:nvSpPr>
        <p:spPr>
          <a:xfrm>
            <a:off x="61913" y="6589713"/>
            <a:ext cx="909637" cy="230187"/>
          </a:xfrm>
          <a:ln/>
        </p:spPr>
        <p:txBody>
          <a:bodyPr/>
          <a:lstStyle>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fld id="{9A0DB2DC-4C9A-4742-B13C-FB6460FD3503}" type="slidenum">
              <a:rPr lang="en-US" altLang="zh-CN" sz="1600" dirty="0">
                <a:solidFill>
                  <a:srgbClr val="252543"/>
                </a:solidFill>
                <a:latin typeface="Arial" panose="020B0604020202020204" pitchFamily="34" charset="0"/>
                <a:ea typeface="方正综艺简体" pitchFamily="2" charset="-122"/>
              </a:rPr>
            </a:fld>
            <a:endParaRPr lang="en-US" altLang="zh-CN" sz="1600" dirty="0">
              <a:solidFill>
                <a:srgbClr val="252543"/>
              </a:solidFill>
              <a:latin typeface="Arial" panose="020B0604020202020204" pitchFamily="34" charset="0"/>
              <a:ea typeface="方正综艺简体" pitchFamily="2" charset="-122"/>
            </a:endParaRPr>
          </a:p>
        </p:txBody>
      </p:sp>
      <p:sp>
        <p:nvSpPr>
          <p:cNvPr id="78852" name="Rectangle 2"/>
          <p:cNvSpPr/>
          <p:nvPr/>
        </p:nvSpPr>
        <p:spPr>
          <a:xfrm>
            <a:off x="323850" y="195263"/>
            <a:ext cx="7342188" cy="519112"/>
          </a:xfrm>
          <a:prstGeom prst="rect">
            <a:avLst/>
          </a:prstGeom>
          <a:noFill/>
          <a:ln w="9525">
            <a:noFill/>
          </a:ln>
        </p:spPr>
        <p:txBody>
          <a:bodyPr>
            <a:spAutoFit/>
          </a:bodyPr>
          <a:p>
            <a:pPr eaLnBrk="1" hangingPunct="1"/>
            <a:r>
              <a:rPr lang="zh-CN" altLang="en-US" sz="2800" dirty="0">
                <a:solidFill>
                  <a:schemeClr val="bg1"/>
                </a:solidFill>
                <a:latin typeface="Arial" panose="020B0604020202020204" pitchFamily="34" charset="0"/>
                <a:ea typeface="黑体" panose="02010609060101010101" pitchFamily="2" charset="-122"/>
              </a:rPr>
              <a:t>数字图像处理</a:t>
            </a:r>
            <a:endParaRPr lang="zh-CN" altLang="en-US" sz="2800" dirty="0">
              <a:solidFill>
                <a:schemeClr val="bg1"/>
              </a:solidFill>
              <a:latin typeface="Arial" panose="020B0604020202020204" pitchFamily="34" charset="0"/>
              <a:ea typeface="黑体" panose="02010609060101010101" pitchFamily="2" charset="-122"/>
            </a:endParaRPr>
          </a:p>
        </p:txBody>
      </p:sp>
      <p:sp>
        <p:nvSpPr>
          <p:cNvPr id="78853" name="Rectangle 3"/>
          <p:cNvSpPr/>
          <p:nvPr/>
        </p:nvSpPr>
        <p:spPr>
          <a:xfrm>
            <a:off x="1173163" y="936625"/>
            <a:ext cx="5870575" cy="1143000"/>
          </a:xfrm>
          <a:prstGeom prst="rect">
            <a:avLst/>
          </a:prstGeom>
          <a:noFill/>
          <a:ln w="9525">
            <a:noFill/>
          </a:ln>
        </p:spPr>
        <p:txBody>
          <a:bodyPr anchor="ctr" anchorCtr="0"/>
          <a:p>
            <a:pPr eaLnBrk="1" hangingPunct="1"/>
            <a:r>
              <a:rPr lang="zh-CN" altLang="en-US" sz="3200" b="0" dirty="0">
                <a:solidFill>
                  <a:srgbClr val="990000"/>
                </a:solidFill>
                <a:latin typeface="Arial" panose="020B0604020202020204" pitchFamily="34" charset="0"/>
                <a:ea typeface="黑体" panose="02010609060101010101" pitchFamily="2" charset="-122"/>
              </a:rPr>
              <a:t>知识点总结</a:t>
            </a:r>
            <a:endParaRPr lang="zh-CN" altLang="en-US" sz="3200" b="0" dirty="0">
              <a:solidFill>
                <a:srgbClr val="990000"/>
              </a:solidFill>
              <a:latin typeface="Arial" panose="020B0604020202020204" pitchFamily="34" charset="0"/>
              <a:ea typeface="黑体" panose="02010609060101010101" pitchFamily="2" charset="-122"/>
            </a:endParaRPr>
          </a:p>
        </p:txBody>
      </p:sp>
      <p:sp>
        <p:nvSpPr>
          <p:cNvPr id="78854" name="Rectangle 4"/>
          <p:cNvSpPr/>
          <p:nvPr/>
        </p:nvSpPr>
        <p:spPr>
          <a:xfrm>
            <a:off x="1584325" y="2312988"/>
            <a:ext cx="6408738" cy="2916237"/>
          </a:xfrm>
          <a:prstGeom prst="rect">
            <a:avLst/>
          </a:prstGeom>
          <a:noFill/>
          <a:ln w="9525">
            <a:noFill/>
          </a:ln>
        </p:spPr>
        <p:txBody>
          <a:bodyPr>
            <a:spAutoFit/>
          </a:bodyPr>
          <a:p>
            <a:pPr marL="342900" indent="-342900" eaLnBrk="1" hangingPunct="1">
              <a:spcBef>
                <a:spcPct val="20000"/>
              </a:spcBef>
              <a:buClr>
                <a:srgbClr val="FF6600"/>
              </a:buClr>
              <a:buFont typeface="Wingdings" panose="05000000000000000000" pitchFamily="2" charset="2"/>
              <a:buChar char="n"/>
            </a:pPr>
            <a:r>
              <a:rPr lang="en-US" altLang="zh-CN" sz="3200" dirty="0">
                <a:latin typeface="Times New Roman" panose="02020603050405020304" pitchFamily="18" charset="0"/>
                <a:ea typeface="楷体_GB2312" pitchFamily="49" charset="-122"/>
              </a:rPr>
              <a:t> </a:t>
            </a:r>
            <a:r>
              <a:rPr lang="zh-CN" altLang="en-US" sz="3200" dirty="0">
                <a:latin typeface="Times New Roman" panose="02020603050405020304" pitchFamily="18" charset="0"/>
                <a:ea typeface="楷体_GB2312" pitchFamily="49" charset="-122"/>
              </a:rPr>
              <a:t>数字图像的</a:t>
            </a:r>
            <a:r>
              <a:rPr lang="zh-CN" altLang="en-US" sz="3200" dirty="0">
                <a:latin typeface="Times New Roman" panose="02020603050405020304" pitchFamily="18" charset="0"/>
                <a:ea typeface="楷体_GB2312" pitchFamily="49" charset="-122"/>
                <a:hlinkClick r:id="rId1" action="ppaction://hlinksldjump"/>
              </a:rPr>
              <a:t>定义</a:t>
            </a:r>
            <a:r>
              <a:rPr lang="zh-CN" altLang="en-US" sz="3200" dirty="0">
                <a:latin typeface="Times New Roman" panose="02020603050405020304" pitchFamily="18" charset="0"/>
                <a:ea typeface="楷体_GB2312" pitchFamily="49" charset="-122"/>
              </a:rPr>
              <a:t>？</a:t>
            </a:r>
            <a:endParaRPr lang="zh-CN" altLang="en-US" sz="3200" dirty="0">
              <a:latin typeface="Times New Roman" panose="02020603050405020304" pitchFamily="18" charset="0"/>
              <a:ea typeface="楷体_GB2312" pitchFamily="49" charset="-122"/>
            </a:endParaRPr>
          </a:p>
          <a:p>
            <a:pPr marL="342900" indent="-342900" eaLnBrk="1" hangingPunct="1">
              <a:spcBef>
                <a:spcPct val="20000"/>
              </a:spcBef>
              <a:buClr>
                <a:srgbClr val="FF6600"/>
              </a:buClr>
              <a:buFont typeface="Wingdings" panose="05000000000000000000" pitchFamily="2" charset="2"/>
              <a:buChar char="n"/>
            </a:pPr>
            <a:r>
              <a:rPr lang="zh-CN" altLang="en-US" sz="3200" dirty="0">
                <a:latin typeface="Times New Roman" panose="02020603050405020304" pitchFamily="18" charset="0"/>
                <a:ea typeface="楷体_GB2312" pitchFamily="49" charset="-122"/>
              </a:rPr>
              <a:t> </a:t>
            </a:r>
            <a:r>
              <a:rPr lang="zh-CN" altLang="en-US" sz="3200" dirty="0">
                <a:latin typeface="Times New Roman" panose="02020603050405020304" pitchFamily="18" charset="0"/>
                <a:ea typeface="楷体_GB2312" pitchFamily="49" charset="-122"/>
                <a:hlinkClick r:id="rId2" action="ppaction://hlinksldjump"/>
              </a:rPr>
              <a:t>灰度</a:t>
            </a:r>
            <a:r>
              <a:rPr lang="zh-CN" altLang="en-US" sz="3200" dirty="0">
                <a:latin typeface="Times New Roman" panose="02020603050405020304" pitchFamily="18" charset="0"/>
                <a:ea typeface="楷体_GB2312" pitchFamily="49" charset="-122"/>
              </a:rPr>
              <a:t>图像、</a:t>
            </a:r>
            <a:r>
              <a:rPr lang="zh-CN" altLang="en-US" sz="3200" dirty="0">
                <a:latin typeface="Times New Roman" panose="02020603050405020304" pitchFamily="18" charset="0"/>
                <a:ea typeface="楷体_GB2312" pitchFamily="49" charset="-122"/>
                <a:hlinkClick r:id="rId3" action="ppaction://hlinksldjump"/>
              </a:rPr>
              <a:t>彩色</a:t>
            </a:r>
            <a:r>
              <a:rPr lang="zh-CN" altLang="en-US" sz="3200" dirty="0">
                <a:latin typeface="Times New Roman" panose="02020603050405020304" pitchFamily="18" charset="0"/>
                <a:ea typeface="楷体_GB2312" pitchFamily="49" charset="-122"/>
              </a:rPr>
              <a:t>图像？</a:t>
            </a:r>
            <a:endParaRPr lang="zh-CN" altLang="en-US" sz="3200" dirty="0">
              <a:latin typeface="Times New Roman" panose="02020603050405020304" pitchFamily="18" charset="0"/>
              <a:ea typeface="楷体_GB2312" pitchFamily="49" charset="-122"/>
            </a:endParaRPr>
          </a:p>
          <a:p>
            <a:pPr marL="342900" indent="-342900" eaLnBrk="1" hangingPunct="1">
              <a:spcBef>
                <a:spcPct val="20000"/>
              </a:spcBef>
              <a:buClr>
                <a:srgbClr val="FF6600"/>
              </a:buClr>
              <a:buFont typeface="Wingdings" panose="05000000000000000000" pitchFamily="2" charset="2"/>
              <a:buChar char="n"/>
            </a:pPr>
            <a:r>
              <a:rPr lang="zh-CN" altLang="en-US" sz="3200" dirty="0">
                <a:latin typeface="Times New Roman" panose="02020603050405020304" pitchFamily="18" charset="0"/>
                <a:ea typeface="楷体_GB2312" pitchFamily="49" charset="-122"/>
              </a:rPr>
              <a:t> 图像数字化中的</a:t>
            </a:r>
            <a:r>
              <a:rPr lang="zh-CN" altLang="en-US" sz="3200" dirty="0">
                <a:latin typeface="Times New Roman" panose="02020603050405020304" pitchFamily="18" charset="0"/>
                <a:ea typeface="楷体_GB2312" pitchFamily="49" charset="-122"/>
                <a:hlinkClick r:id="rId4" action="ppaction://hlinksldjump"/>
              </a:rPr>
              <a:t>采样</a:t>
            </a:r>
            <a:r>
              <a:rPr lang="zh-CN" altLang="en-US" sz="3200" dirty="0">
                <a:latin typeface="Times New Roman" panose="02020603050405020304" pitchFamily="18" charset="0"/>
                <a:ea typeface="楷体_GB2312" pitchFamily="49" charset="-122"/>
              </a:rPr>
              <a:t>与</a:t>
            </a:r>
            <a:r>
              <a:rPr lang="zh-CN" altLang="en-US" sz="3200" dirty="0">
                <a:latin typeface="Times New Roman" panose="02020603050405020304" pitchFamily="18" charset="0"/>
                <a:ea typeface="楷体_GB2312" pitchFamily="49" charset="-122"/>
                <a:hlinkClick r:id="rId5" action="ppaction://hlinksldjump"/>
              </a:rPr>
              <a:t>量化</a:t>
            </a:r>
            <a:r>
              <a:rPr lang="zh-CN" altLang="en-US" sz="3200" dirty="0">
                <a:latin typeface="Times New Roman" panose="02020603050405020304" pitchFamily="18" charset="0"/>
                <a:ea typeface="楷体_GB2312" pitchFamily="49" charset="-122"/>
              </a:rPr>
              <a:t>？</a:t>
            </a:r>
            <a:endParaRPr lang="zh-CN" altLang="en-US" sz="3200" dirty="0">
              <a:latin typeface="Times New Roman" panose="02020603050405020304" pitchFamily="18" charset="0"/>
              <a:ea typeface="楷体_GB2312" pitchFamily="49" charset="-122"/>
            </a:endParaRPr>
          </a:p>
          <a:p>
            <a:pPr marL="342900" indent="-342900" eaLnBrk="1" hangingPunct="1">
              <a:spcBef>
                <a:spcPct val="20000"/>
              </a:spcBef>
              <a:buClr>
                <a:srgbClr val="FF6600"/>
              </a:buClr>
              <a:buFont typeface="Wingdings" panose="05000000000000000000" pitchFamily="2" charset="2"/>
              <a:buChar char="n"/>
            </a:pPr>
            <a:r>
              <a:rPr lang="zh-CN" altLang="en-US" sz="3200" dirty="0">
                <a:latin typeface="Times New Roman" panose="02020603050405020304" pitchFamily="18" charset="0"/>
                <a:ea typeface="楷体_GB2312" pitchFamily="49" charset="-122"/>
              </a:rPr>
              <a:t> 图像与图形的</a:t>
            </a:r>
            <a:r>
              <a:rPr lang="zh-CN" altLang="en-US" sz="3200" dirty="0">
                <a:latin typeface="Times New Roman" panose="02020603050405020304" pitchFamily="18" charset="0"/>
                <a:ea typeface="楷体_GB2312" pitchFamily="49" charset="-122"/>
                <a:hlinkClick r:id="rId6" action="ppaction://hlinksldjump"/>
              </a:rPr>
              <a:t>区别</a:t>
            </a:r>
            <a:r>
              <a:rPr lang="zh-CN" altLang="en-US" sz="3200" dirty="0">
                <a:latin typeface="Times New Roman" panose="02020603050405020304" pitchFamily="18" charset="0"/>
                <a:ea typeface="楷体_GB2312" pitchFamily="49" charset="-122"/>
              </a:rPr>
              <a:t>？</a:t>
            </a:r>
            <a:endParaRPr lang="zh-CN" altLang="en-US" sz="3200" dirty="0">
              <a:latin typeface="Times New Roman" panose="02020603050405020304" pitchFamily="18" charset="0"/>
              <a:ea typeface="楷体_GB2312" pitchFamily="49" charset="-122"/>
            </a:endParaRPr>
          </a:p>
          <a:p>
            <a:pPr marL="342900" indent="-342900" eaLnBrk="1" hangingPunct="1">
              <a:spcBef>
                <a:spcPct val="20000"/>
              </a:spcBef>
              <a:buClr>
                <a:srgbClr val="FF6600"/>
              </a:buClr>
              <a:buFont typeface="Wingdings" panose="05000000000000000000" pitchFamily="2" charset="2"/>
              <a:buChar char="n"/>
            </a:pPr>
            <a:r>
              <a:rPr lang="zh-CN" altLang="en-US" sz="3200" dirty="0">
                <a:latin typeface="Times New Roman" panose="02020603050405020304" pitchFamily="18" charset="0"/>
                <a:ea typeface="楷体_GB2312" pitchFamily="49" charset="-122"/>
              </a:rPr>
              <a:t> 图像工程的</a:t>
            </a:r>
            <a:r>
              <a:rPr lang="zh-CN" altLang="en-US" sz="3200" dirty="0">
                <a:latin typeface="Times New Roman" panose="02020603050405020304" pitchFamily="18" charset="0"/>
                <a:ea typeface="楷体_GB2312" pitchFamily="49" charset="-122"/>
                <a:hlinkClick r:id="rId7" action="ppaction://hlinksldjump"/>
              </a:rPr>
              <a:t>三个层次</a:t>
            </a:r>
            <a:r>
              <a:rPr lang="zh-CN" altLang="en-US" sz="3200" dirty="0">
                <a:latin typeface="Times New Roman" panose="02020603050405020304" pitchFamily="18" charset="0"/>
                <a:ea typeface="楷体_GB2312" pitchFamily="49" charset="-122"/>
              </a:rPr>
              <a:t>？</a:t>
            </a:r>
            <a:endParaRPr lang="zh-CN" altLang="en-US" sz="3200" dirty="0">
              <a:latin typeface="Times New Roman" panose="02020603050405020304" pitchFamily="18" charset="0"/>
              <a:ea typeface="楷体_GB2312" pitchFamily="49" charset="-122"/>
            </a:endParaRPr>
          </a:p>
        </p:txBody>
      </p:sp>
      <p:pic>
        <p:nvPicPr>
          <p:cNvPr id="78855" name="Picture 5" descr="j0301252"/>
          <p:cNvPicPr>
            <a:picLocks noChangeAspect="1"/>
          </p:cNvPicPr>
          <p:nvPr/>
        </p:nvPicPr>
        <p:blipFill>
          <a:blip r:embed="rId8">
            <a:lum bright="51999" contrast="-64000"/>
          </a:blip>
          <a:stretch>
            <a:fillRect/>
          </a:stretch>
        </p:blipFill>
        <p:spPr>
          <a:xfrm>
            <a:off x="6911975" y="4329113"/>
            <a:ext cx="1830388" cy="1565275"/>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日期占位符 1"/>
          <p:cNvSpPr txBox="1">
            <a:spLocks noGrp="1"/>
          </p:cNvSpPr>
          <p:nvPr>
            <p:ph type="dt" sz="half" idx="10"/>
          </p:nvPr>
        </p:nvSpPr>
        <p:spPr bwMode="auto">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12B423AA-1D66-4136-AD77-A2355BB7276A}"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12291" name="灯片编号占位符 2"/>
          <p:cNvSpPr txBox="1">
            <a:spLocks noGrp="1"/>
          </p:cNvSpPr>
          <p:nvPr>
            <p:ph type="sldNum" sz="quarter" idx="11"/>
          </p:nvPr>
        </p:nvSpPr>
        <p:spPr>
          <a:xfrm>
            <a:off x="61913" y="6589713"/>
            <a:ext cx="909637" cy="230187"/>
          </a:xfrm>
          <a:ln/>
        </p:spPr>
        <p:txBody>
          <a:bodyPr/>
          <a:lstStyle>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fld id="{9A0DB2DC-4C9A-4742-B13C-FB6460FD3503}" type="slidenum">
              <a:rPr lang="en-US" altLang="zh-CN" sz="1600" dirty="0">
                <a:solidFill>
                  <a:srgbClr val="252543"/>
                </a:solidFill>
                <a:latin typeface="Arial" panose="020B0604020202020204" pitchFamily="34" charset="0"/>
                <a:ea typeface="方正综艺简体" pitchFamily="2" charset="-122"/>
              </a:rPr>
            </a:fld>
            <a:endParaRPr lang="en-US" altLang="zh-CN" sz="1600" dirty="0">
              <a:solidFill>
                <a:srgbClr val="252543"/>
              </a:solidFill>
              <a:latin typeface="Arial" panose="020B0604020202020204" pitchFamily="34" charset="0"/>
              <a:ea typeface="方正综艺简体" pitchFamily="2" charset="-122"/>
            </a:endParaRPr>
          </a:p>
        </p:txBody>
      </p:sp>
      <p:sp>
        <p:nvSpPr>
          <p:cNvPr id="12292" name="Rectangle 2"/>
          <p:cNvSpPr/>
          <p:nvPr/>
        </p:nvSpPr>
        <p:spPr>
          <a:xfrm>
            <a:off x="323850" y="195263"/>
            <a:ext cx="7342188" cy="519112"/>
          </a:xfrm>
          <a:prstGeom prst="rect">
            <a:avLst/>
          </a:prstGeom>
          <a:noFill/>
          <a:ln w="9525">
            <a:noFill/>
          </a:ln>
        </p:spPr>
        <p:txBody>
          <a:bodyPr>
            <a:spAutoFit/>
          </a:bodyPr>
          <a:p>
            <a:pPr eaLnBrk="1" hangingPunct="1"/>
            <a:r>
              <a:rPr lang="zh-CN" altLang="en-US" sz="2800" dirty="0">
                <a:solidFill>
                  <a:schemeClr val="bg1"/>
                </a:solidFill>
                <a:latin typeface="Arial" panose="020B0604020202020204" pitchFamily="34" charset="0"/>
                <a:ea typeface="黑体" panose="02010609060101010101" pitchFamily="2" charset="-122"/>
              </a:rPr>
              <a:t>数字图像处理概述</a:t>
            </a:r>
            <a:endParaRPr lang="zh-CN" altLang="en-US" sz="2800" dirty="0">
              <a:solidFill>
                <a:schemeClr val="bg1"/>
              </a:solidFill>
              <a:latin typeface="Arial" panose="020B0604020202020204" pitchFamily="34" charset="0"/>
              <a:ea typeface="黑体" panose="02010609060101010101" pitchFamily="2" charset="-122"/>
            </a:endParaRPr>
          </a:p>
        </p:txBody>
      </p:sp>
      <p:sp>
        <p:nvSpPr>
          <p:cNvPr id="12293" name="Rectangle 3"/>
          <p:cNvSpPr/>
          <p:nvPr/>
        </p:nvSpPr>
        <p:spPr>
          <a:xfrm>
            <a:off x="1173163" y="936625"/>
            <a:ext cx="5870575" cy="1143000"/>
          </a:xfrm>
          <a:prstGeom prst="rect">
            <a:avLst/>
          </a:prstGeom>
          <a:noFill/>
          <a:ln w="9525">
            <a:noFill/>
          </a:ln>
        </p:spPr>
        <p:txBody>
          <a:bodyPr anchor="ctr" anchorCtr="0"/>
          <a:p>
            <a:pPr eaLnBrk="1" hangingPunct="1"/>
            <a:r>
              <a:rPr lang="zh-CN" altLang="en-US" sz="3200" b="0" dirty="0">
                <a:solidFill>
                  <a:srgbClr val="D87A24"/>
                </a:solidFill>
                <a:latin typeface="Arial" panose="020B0604020202020204" pitchFamily="34" charset="0"/>
                <a:ea typeface="黑体" panose="02010609060101010101" pitchFamily="2" charset="-122"/>
              </a:rPr>
              <a:t>主要内容</a:t>
            </a:r>
            <a:endParaRPr lang="zh-CN" altLang="en-US" sz="3200" b="0" dirty="0">
              <a:solidFill>
                <a:srgbClr val="D87A24"/>
              </a:solidFill>
              <a:latin typeface="Arial" panose="020B0604020202020204" pitchFamily="34" charset="0"/>
              <a:ea typeface="黑体" panose="02010609060101010101" pitchFamily="2" charset="-122"/>
            </a:endParaRPr>
          </a:p>
        </p:txBody>
      </p:sp>
      <p:sp>
        <p:nvSpPr>
          <p:cNvPr id="681988" name="Rectangle 4"/>
          <p:cNvSpPr/>
          <p:nvPr/>
        </p:nvSpPr>
        <p:spPr>
          <a:xfrm>
            <a:off x="1654175" y="2168525"/>
            <a:ext cx="7058025" cy="2357438"/>
          </a:xfrm>
          <a:prstGeom prst="rect">
            <a:avLst/>
          </a:prstGeom>
          <a:noFill/>
          <a:ln w="9525">
            <a:noFill/>
          </a:ln>
        </p:spPr>
        <p:txBody>
          <a:bodyPr>
            <a:spAutoFit/>
          </a:bodyPr>
          <a:p>
            <a:pPr marL="342900" indent="-342900" eaLnBrk="1" hangingPunct="1">
              <a:spcBef>
                <a:spcPct val="20000"/>
              </a:spcBef>
              <a:buClr>
                <a:srgbClr val="FF6600"/>
              </a:buClr>
              <a:buFont typeface="Wingdings" panose="05000000000000000000" pitchFamily="2" charset="2"/>
              <a:buChar char="n"/>
            </a:pPr>
            <a:r>
              <a:rPr lang="zh-CN" altLang="en-US" sz="3200" dirty="0">
                <a:latin typeface="Times New Roman" panose="02020603050405020304" pitchFamily="18" charset="0"/>
                <a:ea typeface="楷体_GB2312" pitchFamily="49" charset="-122"/>
              </a:rPr>
              <a:t>什么是数字图像？ </a:t>
            </a:r>
            <a:endParaRPr lang="zh-CN" altLang="en-US" sz="3200" dirty="0">
              <a:latin typeface="Times New Roman" panose="02020603050405020304" pitchFamily="18" charset="0"/>
              <a:ea typeface="楷体_GB2312" pitchFamily="49" charset="-122"/>
            </a:endParaRPr>
          </a:p>
          <a:p>
            <a:pPr marL="342900" indent="-342900" eaLnBrk="1" hangingPunct="1">
              <a:spcBef>
                <a:spcPct val="20000"/>
              </a:spcBef>
              <a:buClr>
                <a:srgbClr val="FF6600"/>
              </a:buClr>
              <a:buFont typeface="Wingdings" panose="05000000000000000000" pitchFamily="2" charset="2"/>
              <a:buChar char="n"/>
            </a:pPr>
            <a:r>
              <a:rPr lang="zh-CN" altLang="en-US" sz="3200" dirty="0">
                <a:latin typeface="Times New Roman" panose="02020603050405020304" pitchFamily="18" charset="0"/>
                <a:ea typeface="楷体_GB2312" pitchFamily="49" charset="-122"/>
              </a:rPr>
              <a:t>数字图像处理的研究内容</a:t>
            </a:r>
            <a:endParaRPr lang="zh-CN" altLang="en-US" sz="3200" dirty="0">
              <a:latin typeface="Times New Roman" panose="02020603050405020304" pitchFamily="18" charset="0"/>
              <a:ea typeface="楷体_GB2312" pitchFamily="49" charset="-122"/>
            </a:endParaRPr>
          </a:p>
          <a:p>
            <a:pPr marL="342900" indent="-342900" eaLnBrk="1" hangingPunct="1">
              <a:spcBef>
                <a:spcPct val="20000"/>
              </a:spcBef>
              <a:buClr>
                <a:srgbClr val="FF6600"/>
              </a:buClr>
              <a:buFont typeface="Wingdings" panose="05000000000000000000" pitchFamily="2" charset="2"/>
              <a:buChar char="n"/>
            </a:pPr>
            <a:r>
              <a:rPr lang="zh-CN" altLang="en-US" sz="3200" dirty="0">
                <a:latin typeface="Times New Roman" panose="02020603050405020304" pitchFamily="18" charset="0"/>
                <a:ea typeface="楷体_GB2312" pitchFamily="49" charset="-122"/>
              </a:rPr>
              <a:t>与相关学科的关系（知识结构） </a:t>
            </a:r>
            <a:endParaRPr lang="zh-CN" altLang="en-US" sz="3200" dirty="0">
              <a:latin typeface="Times New Roman" panose="02020603050405020304" pitchFamily="18" charset="0"/>
              <a:ea typeface="楷体_GB2312" pitchFamily="49" charset="-122"/>
            </a:endParaRPr>
          </a:p>
          <a:p>
            <a:pPr marL="342900" indent="-342900" eaLnBrk="1" hangingPunct="1">
              <a:spcBef>
                <a:spcPct val="20000"/>
              </a:spcBef>
              <a:buClr>
                <a:srgbClr val="FF6600"/>
              </a:buClr>
              <a:buFont typeface="Wingdings" panose="05000000000000000000" pitchFamily="2" charset="2"/>
              <a:buChar char="n"/>
            </a:pPr>
            <a:r>
              <a:rPr lang="zh-CN" altLang="en-US" sz="3200" dirty="0">
                <a:latin typeface="Times New Roman" panose="02020603050405020304" pitchFamily="18" charset="0"/>
                <a:ea typeface="楷体_GB2312" pitchFamily="49" charset="-122"/>
              </a:rPr>
              <a:t>不断拓展的应用领域</a:t>
            </a:r>
            <a:endParaRPr lang="zh-CN" altLang="en-US" sz="3200" dirty="0">
              <a:latin typeface="Times New Roman" panose="02020603050405020304" pitchFamily="18" charset="0"/>
              <a:ea typeface="楷体_GB2312" pitchFamily="49" charset="-122"/>
            </a:endParaRPr>
          </a:p>
        </p:txBody>
      </p:sp>
      <p:graphicFrame>
        <p:nvGraphicFramePr>
          <p:cNvPr id="12295" name="Object 5"/>
          <p:cNvGraphicFramePr>
            <a:graphicFrameLocks noChangeAspect="1"/>
          </p:cNvGraphicFramePr>
          <p:nvPr/>
        </p:nvGraphicFramePr>
        <p:xfrm>
          <a:off x="6523038" y="4492625"/>
          <a:ext cx="2284412" cy="1516063"/>
        </p:xfrm>
        <a:graphic>
          <a:graphicData uri="http://schemas.openxmlformats.org/presentationml/2006/ole">
            <mc:AlternateContent xmlns:mc="http://schemas.openxmlformats.org/markup-compatibility/2006">
              <mc:Choice xmlns:v="urn:schemas-microsoft-com:vml" Requires="v">
                <p:oleObj spid="_x0000_s3080" name="" r:id="rId1" imgW="2305050" imgH="1884680" progId="MS_ClipArt_Gallery.2">
                  <p:embed/>
                </p:oleObj>
              </mc:Choice>
              <mc:Fallback>
                <p:oleObj name="" r:id="rId1" imgW="2305050" imgH="1884680" progId="MS_ClipArt_Gallery.2">
                  <p:embed/>
                  <p:pic>
                    <p:nvPicPr>
                      <p:cNvPr id="0" name="图片 3079"/>
                      <p:cNvPicPr/>
                      <p:nvPr/>
                    </p:nvPicPr>
                    <p:blipFill>
                      <a:blip r:embed="rId2">
                        <a:lum bright="64001" contrast="-70000"/>
                      </a:blip>
                      <a:stretch>
                        <a:fillRect/>
                      </a:stretch>
                    </p:blipFill>
                    <p:spPr>
                      <a:xfrm>
                        <a:off x="6523038" y="4492625"/>
                        <a:ext cx="2284412" cy="1516063"/>
                      </a:xfrm>
                      <a:prstGeom prst="rect">
                        <a:avLst/>
                      </a:prstGeom>
                      <a:noFill/>
                      <a:ln w="38100">
                        <a:noFill/>
                        <a:miter/>
                      </a:ln>
                    </p:spPr>
                  </p:pic>
                </p:oleObj>
              </mc:Fallback>
            </mc:AlternateContent>
          </a:graphicData>
        </a:graphic>
      </p:graphicFrame>
      <p:graphicFrame>
        <p:nvGraphicFramePr>
          <p:cNvPr id="681990" name="Object 6"/>
          <p:cNvGraphicFramePr>
            <a:graphicFrameLocks noChangeAspect="1"/>
          </p:cNvGraphicFramePr>
          <p:nvPr/>
        </p:nvGraphicFramePr>
        <p:xfrm>
          <a:off x="1071563" y="2287588"/>
          <a:ext cx="558800" cy="287337"/>
        </p:xfrm>
        <a:graphic>
          <a:graphicData uri="http://schemas.openxmlformats.org/presentationml/2006/ole">
            <mc:AlternateContent xmlns:mc="http://schemas.openxmlformats.org/markup-compatibility/2006">
              <mc:Choice xmlns:v="urn:schemas-microsoft-com:vml" Requires="v">
                <p:oleObj spid="_x0000_s3078" name="" r:id="rId3" imgW="981075" imgH="365760" progId="MS_ClipArt_Gallery.2">
                  <p:embed/>
                </p:oleObj>
              </mc:Choice>
              <mc:Fallback>
                <p:oleObj name="" r:id="rId3" imgW="981075" imgH="365760" progId="MS_ClipArt_Gallery.2">
                  <p:embed/>
                  <p:pic>
                    <p:nvPicPr>
                      <p:cNvPr id="0" name="图片 3077"/>
                      <p:cNvPicPr/>
                      <p:nvPr/>
                    </p:nvPicPr>
                    <p:blipFill>
                      <a:blip r:embed="rId4">
                        <a:clrChange>
                          <a:clrFrom>
                            <a:srgbClr val="000000"/>
                          </a:clrFrom>
                          <a:clrTo>
                            <a:srgbClr val="F08644"/>
                          </a:clrTo>
                        </a:clrChange>
                      </a:blip>
                      <a:stretch>
                        <a:fillRect/>
                      </a:stretch>
                    </p:blipFill>
                    <p:spPr>
                      <a:xfrm>
                        <a:off x="1071563" y="2287588"/>
                        <a:ext cx="558800" cy="287337"/>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81990"/>
                                        </p:tgtEl>
                                        <p:attrNameLst>
                                          <p:attrName>style.visibility</p:attrName>
                                        </p:attrNameLst>
                                      </p:cBhvr>
                                      <p:to>
                                        <p:strVal val="visible"/>
                                      </p:to>
                                    </p:set>
                                    <p:anim calcmode="lin" valueType="num">
                                      <p:cBhvr additive="base">
                                        <p:cTn id="7" dur="500" fill="hold"/>
                                        <p:tgtEl>
                                          <p:spTgt spid="681990"/>
                                        </p:tgtEl>
                                        <p:attrNameLst>
                                          <p:attrName>ppt_x</p:attrName>
                                        </p:attrNameLst>
                                      </p:cBhvr>
                                      <p:tavLst>
                                        <p:tav tm="0">
                                          <p:val>
                                            <p:strVal val="0-#ppt_w/2"/>
                                          </p:val>
                                        </p:tav>
                                        <p:tav tm="100000">
                                          <p:val>
                                            <p:strVal val="#ppt_x"/>
                                          </p:val>
                                        </p:tav>
                                      </p:tavLst>
                                    </p:anim>
                                    <p:anim calcmode="lin" valueType="num">
                                      <p:cBhvr additive="base">
                                        <p:cTn id="8" dur="500" fill="hold"/>
                                        <p:tgtEl>
                                          <p:spTgt spid="68199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 presetClass="emph" presetSubtype="7" nodeType="afterEffect">
                                  <p:stCondLst>
                                    <p:cond delay="0"/>
                                  </p:stCondLst>
                                  <p:childTnLst>
                                    <p:set>
                                      <p:cBhvr override="childStyle">
                                        <p:cTn id="11" dur="indefinite"/>
                                        <p:tgtEl>
                                          <p:spTgt spid="681988">
                                            <p:txEl>
                                              <p:charRg st="0" end="10"/>
                                            </p:txEl>
                                          </p:spTgt>
                                        </p:tgtEl>
                                        <p:attrNameLst>
                                          <p:attrName>style.fontStyle</p:attrName>
                                        </p:attrNameLst>
                                      </p:cBhvr>
                                      <p:to>
                                        <p:strVal val="italic"/>
                                      </p:to>
                                    </p:set>
                                    <p:set>
                                      <p:cBhvr override="childStyle">
                                        <p:cTn id="12" dur="indefinite"/>
                                        <p:tgtEl>
                                          <p:spTgt spid="681988">
                                            <p:txEl>
                                              <p:charRg st="0" end="10"/>
                                            </p:txEl>
                                          </p:spTgt>
                                        </p:tgtEl>
                                        <p:attrNameLst>
                                          <p:attrName>style.fontWeight</p:attrName>
                                        </p:attrNameLst>
                                      </p:cBhvr>
                                      <p:to>
                                        <p:strVal val="bold"/>
                                      </p:to>
                                    </p:set>
                                    <p:set>
                                      <p:cBhvr override="childStyle">
                                        <p:cTn id="13" dur="indefinite"/>
                                        <p:tgtEl>
                                          <p:spTgt spid="681988">
                                            <p:txEl>
                                              <p:charRg st="0" end="10"/>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日期占位符 1"/>
          <p:cNvSpPr txBox="1">
            <a:spLocks noGrp="1"/>
          </p:cNvSpPr>
          <p:nvPr>
            <p:ph type="dt" sz="half" idx="10"/>
          </p:nvPr>
        </p:nvSpPr>
        <p:spPr bwMode="auto">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A6178B7A-5F95-4ABE-A08D-76D5908C0780}"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13315" name="灯片编号占位符 2"/>
          <p:cNvSpPr txBox="1">
            <a:spLocks noGrp="1"/>
          </p:cNvSpPr>
          <p:nvPr>
            <p:ph type="sldNum" sz="quarter" idx="11"/>
          </p:nvPr>
        </p:nvSpPr>
        <p:spPr>
          <a:xfrm>
            <a:off x="61913" y="6589713"/>
            <a:ext cx="909637" cy="230187"/>
          </a:xfrm>
          <a:ln/>
        </p:spPr>
        <p:txBody>
          <a:bodyPr/>
          <a:lstStyle>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fld id="{9A0DB2DC-4C9A-4742-B13C-FB6460FD3503}" type="slidenum">
              <a:rPr lang="en-US" altLang="zh-CN" sz="1600" dirty="0">
                <a:solidFill>
                  <a:srgbClr val="252543"/>
                </a:solidFill>
                <a:latin typeface="Arial" panose="020B0604020202020204" pitchFamily="34" charset="0"/>
                <a:ea typeface="方正综艺简体" pitchFamily="2" charset="-122"/>
              </a:rPr>
            </a:fld>
            <a:endParaRPr lang="en-US" altLang="zh-CN" sz="1600" dirty="0">
              <a:solidFill>
                <a:srgbClr val="252543"/>
              </a:solidFill>
              <a:latin typeface="Arial" panose="020B0604020202020204" pitchFamily="34" charset="0"/>
              <a:ea typeface="方正综艺简体" pitchFamily="2" charset="-122"/>
            </a:endParaRPr>
          </a:p>
        </p:txBody>
      </p:sp>
      <p:sp>
        <p:nvSpPr>
          <p:cNvPr id="13316" name="Rectangle 2"/>
          <p:cNvSpPr/>
          <p:nvPr/>
        </p:nvSpPr>
        <p:spPr>
          <a:xfrm>
            <a:off x="323850" y="195263"/>
            <a:ext cx="7342188" cy="519112"/>
          </a:xfrm>
          <a:prstGeom prst="rect">
            <a:avLst/>
          </a:prstGeom>
          <a:noFill/>
          <a:ln w="9525">
            <a:noFill/>
          </a:ln>
        </p:spPr>
        <p:txBody>
          <a:bodyPr>
            <a:spAutoFit/>
          </a:bodyPr>
          <a:p>
            <a:pPr eaLnBrk="1" hangingPunct="1"/>
            <a:r>
              <a:rPr lang="zh-CN" altLang="en-US" sz="2800" dirty="0">
                <a:solidFill>
                  <a:schemeClr val="bg1"/>
                </a:solidFill>
                <a:latin typeface="Arial" panose="020B0604020202020204" pitchFamily="34" charset="0"/>
                <a:ea typeface="黑体" panose="02010609060101010101" pitchFamily="2" charset="-122"/>
              </a:rPr>
              <a:t>数字图像处理</a:t>
            </a:r>
            <a:endParaRPr lang="zh-CN" altLang="en-US" sz="2800" dirty="0">
              <a:solidFill>
                <a:schemeClr val="bg1"/>
              </a:solidFill>
              <a:latin typeface="Arial" panose="020B0604020202020204" pitchFamily="34" charset="0"/>
              <a:ea typeface="黑体" panose="02010609060101010101" pitchFamily="2" charset="-122"/>
            </a:endParaRPr>
          </a:p>
        </p:txBody>
      </p:sp>
      <p:sp>
        <p:nvSpPr>
          <p:cNvPr id="13317" name="Rectangle 3"/>
          <p:cNvSpPr/>
          <p:nvPr/>
        </p:nvSpPr>
        <p:spPr>
          <a:xfrm>
            <a:off x="1173163" y="936625"/>
            <a:ext cx="5870575" cy="1143000"/>
          </a:xfrm>
          <a:prstGeom prst="rect">
            <a:avLst/>
          </a:prstGeom>
          <a:noFill/>
          <a:ln w="9525">
            <a:noFill/>
          </a:ln>
        </p:spPr>
        <p:txBody>
          <a:bodyPr anchor="ctr" anchorCtr="0"/>
          <a:p>
            <a:pPr eaLnBrk="1" hangingPunct="1"/>
            <a:r>
              <a:rPr lang="zh-CN" altLang="en-US" sz="3200" b="0" dirty="0">
                <a:solidFill>
                  <a:srgbClr val="990000"/>
                </a:solidFill>
                <a:latin typeface="Arial" panose="020B0604020202020204" pitchFamily="34" charset="0"/>
                <a:ea typeface="黑体" panose="02010609060101010101" pitchFamily="2" charset="-122"/>
              </a:rPr>
              <a:t>什么是数字图像？</a:t>
            </a:r>
            <a:endParaRPr lang="zh-CN" altLang="en-US" sz="3200" b="0" dirty="0">
              <a:solidFill>
                <a:srgbClr val="990000"/>
              </a:solidFill>
              <a:latin typeface="Arial" panose="020B0604020202020204" pitchFamily="34" charset="0"/>
              <a:ea typeface="黑体" panose="02010609060101010101" pitchFamily="2" charset="-122"/>
            </a:endParaRPr>
          </a:p>
        </p:txBody>
      </p:sp>
      <p:pic>
        <p:nvPicPr>
          <p:cNvPr id="13318" name="Picture 4"/>
          <p:cNvPicPr>
            <a:picLocks noChangeAspect="1"/>
          </p:cNvPicPr>
          <p:nvPr/>
        </p:nvPicPr>
        <p:blipFill>
          <a:blip r:embed="rId1">
            <a:lum bright="57999" contrast="-70000"/>
          </a:blip>
          <a:stretch>
            <a:fillRect/>
          </a:stretch>
        </p:blipFill>
        <p:spPr>
          <a:xfrm>
            <a:off x="7824788" y="4365625"/>
            <a:ext cx="960437" cy="1570038"/>
          </a:xfrm>
          <a:prstGeom prst="rect">
            <a:avLst/>
          </a:prstGeom>
          <a:noFill/>
          <a:ln w="9525">
            <a:noFill/>
          </a:ln>
        </p:spPr>
      </p:pic>
      <p:sp>
        <p:nvSpPr>
          <p:cNvPr id="774149" name="Rectangle 5"/>
          <p:cNvSpPr/>
          <p:nvPr/>
        </p:nvSpPr>
        <p:spPr>
          <a:xfrm>
            <a:off x="1547813" y="2205038"/>
            <a:ext cx="7453312" cy="2057400"/>
          </a:xfrm>
          <a:prstGeom prst="rect">
            <a:avLst/>
          </a:prstGeom>
          <a:noFill/>
          <a:ln w="9525">
            <a:noFill/>
          </a:ln>
        </p:spPr>
        <p:txBody>
          <a:bodyPr>
            <a:spAutoFit/>
          </a:bodyPr>
          <a:p>
            <a:pPr marL="342900" indent="-342900" eaLnBrk="1" hangingPunct="1">
              <a:spcBef>
                <a:spcPct val="20000"/>
              </a:spcBef>
              <a:buClr>
                <a:srgbClr val="FF6600"/>
              </a:buClr>
              <a:buFont typeface="Wingdings" panose="05000000000000000000" pitchFamily="2" charset="2"/>
              <a:buChar char="n"/>
            </a:pPr>
            <a:r>
              <a:rPr lang="en-US" altLang="zh-CN" sz="2800" dirty="0">
                <a:latin typeface="Times New Roman" panose="02020603050405020304" pitchFamily="18" charset="0"/>
                <a:ea typeface="楷体_GB2312" pitchFamily="49" charset="-122"/>
              </a:rPr>
              <a:t> </a:t>
            </a:r>
            <a:r>
              <a:rPr lang="zh-CN" altLang="en-US" sz="2800" dirty="0">
                <a:latin typeface="Times New Roman" panose="02020603050405020304" pitchFamily="18" charset="0"/>
                <a:ea typeface="楷体_GB2312" pitchFamily="49" charset="-122"/>
              </a:rPr>
              <a:t>现实世界中的图像？计算机世界中的图像？</a:t>
            </a:r>
            <a:endParaRPr lang="zh-CN" altLang="en-US" sz="2800" dirty="0">
              <a:latin typeface="Times New Roman" panose="02020603050405020304" pitchFamily="18" charset="0"/>
              <a:ea typeface="楷体_GB2312" pitchFamily="49" charset="-122"/>
            </a:endParaRPr>
          </a:p>
          <a:p>
            <a:pPr marL="342900" indent="-342900" eaLnBrk="1" hangingPunct="1">
              <a:spcBef>
                <a:spcPct val="20000"/>
              </a:spcBef>
              <a:buClr>
                <a:srgbClr val="FF6600"/>
              </a:buClr>
              <a:buFont typeface="Wingdings" panose="05000000000000000000" pitchFamily="2" charset="2"/>
              <a:buChar char="n"/>
            </a:pPr>
            <a:r>
              <a:rPr lang="zh-CN" altLang="en-US" sz="2800" dirty="0">
                <a:latin typeface="Times New Roman" panose="02020603050405020304" pitchFamily="18" charset="0"/>
                <a:ea typeface="楷体_GB2312" pitchFamily="49" charset="-122"/>
              </a:rPr>
              <a:t> 图像在计算机内部如何表示？</a:t>
            </a:r>
            <a:endParaRPr lang="zh-CN" altLang="en-US" sz="2800" dirty="0">
              <a:latin typeface="Times New Roman" panose="02020603050405020304" pitchFamily="18" charset="0"/>
              <a:ea typeface="楷体_GB2312" pitchFamily="49" charset="-122"/>
            </a:endParaRPr>
          </a:p>
          <a:p>
            <a:pPr marL="342900" indent="-342900" eaLnBrk="1" hangingPunct="1">
              <a:spcBef>
                <a:spcPct val="20000"/>
              </a:spcBef>
              <a:buClr>
                <a:srgbClr val="FF6600"/>
              </a:buClr>
              <a:buFont typeface="Wingdings" panose="05000000000000000000" pitchFamily="2" charset="2"/>
              <a:buChar char="n"/>
            </a:pPr>
            <a:r>
              <a:rPr lang="zh-CN" altLang="en-US" sz="2800" dirty="0">
                <a:latin typeface="Times New Roman" panose="02020603050405020304" pitchFamily="18" charset="0"/>
                <a:ea typeface="楷体_GB2312" pitchFamily="49" charset="-122"/>
              </a:rPr>
              <a:t> 现实世界中的图像如何转化为数字图像 ？</a:t>
            </a:r>
            <a:endParaRPr lang="zh-CN" altLang="en-US" sz="2800" dirty="0">
              <a:latin typeface="Times New Roman" panose="02020603050405020304" pitchFamily="18" charset="0"/>
              <a:ea typeface="楷体_GB2312" pitchFamily="49" charset="-122"/>
            </a:endParaRPr>
          </a:p>
          <a:p>
            <a:pPr marL="342900" indent="-342900" eaLnBrk="1" hangingPunct="1">
              <a:spcBef>
                <a:spcPct val="20000"/>
              </a:spcBef>
              <a:buClr>
                <a:srgbClr val="FF6600"/>
              </a:buClr>
              <a:buFont typeface="Wingdings" panose="05000000000000000000" pitchFamily="2" charset="2"/>
              <a:buChar char="n"/>
            </a:pPr>
            <a:r>
              <a:rPr lang="zh-CN" altLang="en-US" sz="2800" dirty="0">
                <a:latin typeface="Times New Roman" panose="02020603050405020304" pitchFamily="18" charset="0"/>
                <a:ea typeface="楷体_GB2312" pitchFamily="49" charset="-122"/>
              </a:rPr>
              <a:t> 图像与图形的区别？</a:t>
            </a:r>
            <a:endParaRPr lang="zh-CN" altLang="en-US" sz="2800" dirty="0">
              <a:latin typeface="Times New Roman" panose="02020603050405020304" pitchFamily="18" charset="0"/>
              <a:ea typeface="楷体_GB2312" pitchFamily="49" charset="-122"/>
            </a:endParaRPr>
          </a:p>
        </p:txBody>
      </p:sp>
      <p:graphicFrame>
        <p:nvGraphicFramePr>
          <p:cNvPr id="774154" name="Object 10"/>
          <p:cNvGraphicFramePr>
            <a:graphicFrameLocks noChangeAspect="1"/>
          </p:cNvGraphicFramePr>
          <p:nvPr/>
        </p:nvGraphicFramePr>
        <p:xfrm>
          <a:off x="893763" y="2312988"/>
          <a:ext cx="558800" cy="287337"/>
        </p:xfrm>
        <a:graphic>
          <a:graphicData uri="http://schemas.openxmlformats.org/presentationml/2006/ole">
            <mc:AlternateContent xmlns:mc="http://schemas.openxmlformats.org/markup-compatibility/2006">
              <mc:Choice xmlns:v="urn:schemas-microsoft-com:vml" Requires="v">
                <p:oleObj spid="_x0000_s3079" name="" r:id="rId2" imgW="981075" imgH="365760" progId="MS_ClipArt_Gallery.2">
                  <p:embed/>
                </p:oleObj>
              </mc:Choice>
              <mc:Fallback>
                <p:oleObj name="" r:id="rId2" imgW="981075" imgH="365760" progId="MS_ClipArt_Gallery.2">
                  <p:embed/>
                  <p:pic>
                    <p:nvPicPr>
                      <p:cNvPr id="0" name="图片 3078"/>
                      <p:cNvPicPr/>
                      <p:nvPr/>
                    </p:nvPicPr>
                    <p:blipFill>
                      <a:blip r:embed="rId3">
                        <a:clrChange>
                          <a:clrFrom>
                            <a:srgbClr val="000000"/>
                          </a:clrFrom>
                          <a:clrTo>
                            <a:srgbClr val="F08644"/>
                          </a:clrTo>
                        </a:clrChange>
                      </a:blip>
                      <a:stretch>
                        <a:fillRect/>
                      </a:stretch>
                    </p:blipFill>
                    <p:spPr>
                      <a:xfrm>
                        <a:off x="893763" y="2312988"/>
                        <a:ext cx="558800" cy="287337"/>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74154"/>
                                        </p:tgtEl>
                                        <p:attrNameLst>
                                          <p:attrName>style.visibility</p:attrName>
                                        </p:attrNameLst>
                                      </p:cBhvr>
                                      <p:to>
                                        <p:strVal val="visible"/>
                                      </p:to>
                                    </p:set>
                                    <p:anim calcmode="lin" valueType="num">
                                      <p:cBhvr additive="base">
                                        <p:cTn id="7" dur="500" fill="hold"/>
                                        <p:tgtEl>
                                          <p:spTgt spid="774154"/>
                                        </p:tgtEl>
                                        <p:attrNameLst>
                                          <p:attrName>ppt_x</p:attrName>
                                        </p:attrNameLst>
                                      </p:cBhvr>
                                      <p:tavLst>
                                        <p:tav tm="0">
                                          <p:val>
                                            <p:strVal val="0-#ppt_w/2"/>
                                          </p:val>
                                        </p:tav>
                                        <p:tav tm="100000">
                                          <p:val>
                                            <p:strVal val="#ppt_x"/>
                                          </p:val>
                                        </p:tav>
                                      </p:tavLst>
                                    </p:anim>
                                    <p:anim calcmode="lin" valueType="num">
                                      <p:cBhvr additive="base">
                                        <p:cTn id="8" dur="500" fill="hold"/>
                                        <p:tgtEl>
                                          <p:spTgt spid="77415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 presetClass="emph" presetSubtype="7" nodeType="afterEffect">
                                  <p:stCondLst>
                                    <p:cond delay="0"/>
                                  </p:stCondLst>
                                  <p:childTnLst>
                                    <p:set>
                                      <p:cBhvr override="childStyle">
                                        <p:cTn id="11" dur="indefinite"/>
                                        <p:tgtEl>
                                          <p:spTgt spid="774149">
                                            <p:txEl>
                                              <p:charRg st="0" end="21"/>
                                            </p:txEl>
                                          </p:spTgt>
                                        </p:tgtEl>
                                        <p:attrNameLst>
                                          <p:attrName>style.fontStyle</p:attrName>
                                        </p:attrNameLst>
                                      </p:cBhvr>
                                      <p:to>
                                        <p:strVal val="italic"/>
                                      </p:to>
                                    </p:set>
                                    <p:set>
                                      <p:cBhvr override="childStyle">
                                        <p:cTn id="12" dur="indefinite"/>
                                        <p:tgtEl>
                                          <p:spTgt spid="774149">
                                            <p:txEl>
                                              <p:charRg st="0" end="21"/>
                                            </p:txEl>
                                          </p:spTgt>
                                        </p:tgtEl>
                                        <p:attrNameLst>
                                          <p:attrName>style.fontWeight</p:attrName>
                                        </p:attrNameLst>
                                      </p:cBhvr>
                                      <p:to>
                                        <p:strVal val="bold"/>
                                      </p:to>
                                    </p:set>
                                    <p:set>
                                      <p:cBhvr override="childStyle">
                                        <p:cTn id="13" dur="indefinite"/>
                                        <p:tgtEl>
                                          <p:spTgt spid="774149">
                                            <p:txEl>
                                              <p:charRg st="0" end="21"/>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日期占位符 1"/>
          <p:cNvSpPr txBox="1">
            <a:spLocks noGrp="1"/>
          </p:cNvSpPr>
          <p:nvPr>
            <p:ph type="dt" sz="half" idx="10"/>
          </p:nvPr>
        </p:nvSpPr>
        <p:spPr bwMode="auto">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95CAED83-6F5A-4875-9475-B90D8122909B}"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15363" name="灯片编号占位符 2"/>
          <p:cNvSpPr txBox="1">
            <a:spLocks noGrp="1"/>
          </p:cNvSpPr>
          <p:nvPr>
            <p:ph type="sldNum" sz="quarter" idx="11"/>
          </p:nvPr>
        </p:nvSpPr>
        <p:spPr>
          <a:xfrm>
            <a:off x="61913" y="6589713"/>
            <a:ext cx="909637" cy="230187"/>
          </a:xfrm>
          <a:ln/>
        </p:spPr>
        <p:txBody>
          <a:bodyPr/>
          <a:lstStyle>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fld id="{9A0DB2DC-4C9A-4742-B13C-FB6460FD3503}" type="slidenum">
              <a:rPr lang="en-US" altLang="zh-CN" sz="1600" dirty="0">
                <a:solidFill>
                  <a:srgbClr val="252543"/>
                </a:solidFill>
                <a:latin typeface="Arial" panose="020B0604020202020204" pitchFamily="34" charset="0"/>
                <a:ea typeface="方正综艺简体" pitchFamily="2" charset="-122"/>
              </a:rPr>
            </a:fld>
            <a:endParaRPr lang="en-US" altLang="zh-CN" sz="1600" dirty="0">
              <a:solidFill>
                <a:srgbClr val="252543"/>
              </a:solidFill>
              <a:latin typeface="Arial" panose="020B0604020202020204" pitchFamily="34" charset="0"/>
              <a:ea typeface="方正综艺简体" pitchFamily="2" charset="-122"/>
            </a:endParaRPr>
          </a:p>
        </p:txBody>
      </p:sp>
      <p:sp>
        <p:nvSpPr>
          <p:cNvPr id="15364" name="Rectangle 2"/>
          <p:cNvSpPr/>
          <p:nvPr/>
        </p:nvSpPr>
        <p:spPr>
          <a:xfrm>
            <a:off x="323850" y="195263"/>
            <a:ext cx="7342188" cy="519112"/>
          </a:xfrm>
          <a:prstGeom prst="rect">
            <a:avLst/>
          </a:prstGeom>
          <a:noFill/>
          <a:ln w="9525">
            <a:noFill/>
          </a:ln>
        </p:spPr>
        <p:txBody>
          <a:bodyPr>
            <a:spAutoFit/>
          </a:bodyPr>
          <a:p>
            <a:pPr eaLnBrk="1" hangingPunct="1"/>
            <a:r>
              <a:rPr lang="zh-CN" altLang="en-US" sz="2800" dirty="0">
                <a:solidFill>
                  <a:schemeClr val="bg1"/>
                </a:solidFill>
                <a:latin typeface="Arial" panose="020B0604020202020204" pitchFamily="34" charset="0"/>
                <a:ea typeface="黑体" panose="02010609060101010101" pitchFamily="2" charset="-122"/>
              </a:rPr>
              <a:t>什么是数字图像？</a:t>
            </a:r>
            <a:endParaRPr lang="zh-CN" altLang="en-US" sz="2800" dirty="0">
              <a:solidFill>
                <a:schemeClr val="bg1"/>
              </a:solidFill>
              <a:latin typeface="Arial" panose="020B0604020202020204" pitchFamily="34" charset="0"/>
              <a:ea typeface="黑体" panose="02010609060101010101" pitchFamily="2" charset="-122"/>
            </a:endParaRPr>
          </a:p>
        </p:txBody>
      </p:sp>
      <p:sp>
        <p:nvSpPr>
          <p:cNvPr id="15365" name="Rectangle 3"/>
          <p:cNvSpPr/>
          <p:nvPr/>
        </p:nvSpPr>
        <p:spPr>
          <a:xfrm>
            <a:off x="1173163" y="936625"/>
            <a:ext cx="5870575" cy="1143000"/>
          </a:xfrm>
          <a:prstGeom prst="rect">
            <a:avLst/>
          </a:prstGeom>
          <a:noFill/>
          <a:ln w="9525">
            <a:noFill/>
          </a:ln>
        </p:spPr>
        <p:txBody>
          <a:bodyPr anchor="ctr" anchorCtr="0"/>
          <a:p>
            <a:pPr eaLnBrk="1" hangingPunct="1"/>
            <a:r>
              <a:rPr lang="zh-CN" altLang="en-US" sz="3200" b="0" dirty="0">
                <a:solidFill>
                  <a:srgbClr val="990000"/>
                </a:solidFill>
                <a:latin typeface="Arial" panose="020B0604020202020204" pitchFamily="34" charset="0"/>
                <a:ea typeface="黑体" panose="02010609060101010101" pitchFamily="2" charset="-122"/>
              </a:rPr>
              <a:t>什么是图像？</a:t>
            </a:r>
            <a:endParaRPr lang="zh-CN" altLang="en-US" sz="3200" b="0" dirty="0">
              <a:solidFill>
                <a:srgbClr val="990000"/>
              </a:solidFill>
              <a:latin typeface="Arial" panose="020B0604020202020204" pitchFamily="34" charset="0"/>
              <a:ea typeface="黑体" panose="02010609060101010101" pitchFamily="2" charset="-122"/>
            </a:endParaRPr>
          </a:p>
        </p:txBody>
      </p:sp>
      <p:sp>
        <p:nvSpPr>
          <p:cNvPr id="15366" name="Rectangle 4"/>
          <p:cNvSpPr/>
          <p:nvPr/>
        </p:nvSpPr>
        <p:spPr>
          <a:xfrm>
            <a:off x="1008063" y="2168525"/>
            <a:ext cx="7777162" cy="946150"/>
          </a:xfrm>
          <a:prstGeom prst="rect">
            <a:avLst/>
          </a:prstGeom>
          <a:noFill/>
          <a:ln w="9525">
            <a:noFill/>
          </a:ln>
        </p:spPr>
        <p:txBody>
          <a:bodyPr>
            <a:spAutoFit/>
          </a:bodyPr>
          <a:p>
            <a:pPr eaLnBrk="1" hangingPunct="1">
              <a:spcBef>
                <a:spcPct val="20000"/>
              </a:spcBef>
            </a:pPr>
            <a:r>
              <a:rPr lang="en-US" altLang="zh-CN" sz="2800" dirty="0">
                <a:latin typeface="Times New Roman" panose="02020603050405020304" pitchFamily="18" charset="0"/>
                <a:ea typeface="楷体_GB2312" pitchFamily="49" charset="-122"/>
              </a:rPr>
              <a:t>        </a:t>
            </a:r>
            <a:r>
              <a:rPr lang="zh-CN" altLang="en-US" sz="2800" u="sng" dirty="0">
                <a:solidFill>
                  <a:schemeClr val="hlink"/>
                </a:solidFill>
                <a:latin typeface="Times New Roman" panose="02020603050405020304" pitchFamily="18" charset="0"/>
                <a:ea typeface="楷体_GB2312" pitchFamily="49" charset="-122"/>
              </a:rPr>
              <a:t>图像</a:t>
            </a:r>
            <a:r>
              <a:rPr lang="zh-CN" altLang="en-US" sz="2800" dirty="0">
                <a:latin typeface="Times New Roman" panose="02020603050405020304" pitchFamily="18" charset="0"/>
                <a:ea typeface="楷体_GB2312" pitchFamily="49" charset="-122"/>
              </a:rPr>
              <a:t>是二维或三维景物呈现在人们眼中的影像。例如人眼所见景物，照片，电视电影等。</a:t>
            </a:r>
            <a:endParaRPr lang="zh-CN" altLang="en-US" sz="2800" dirty="0">
              <a:latin typeface="Times New Roman" panose="02020603050405020304" pitchFamily="18" charset="0"/>
              <a:ea typeface="楷体_GB2312" pitchFamily="49" charset="-122"/>
            </a:endParaRPr>
          </a:p>
        </p:txBody>
      </p:sp>
      <p:pic>
        <p:nvPicPr>
          <p:cNvPr id="740357" name="Picture 5" descr="9"/>
          <p:cNvPicPr>
            <a:picLocks noChangeAspect="1"/>
          </p:cNvPicPr>
          <p:nvPr/>
        </p:nvPicPr>
        <p:blipFill>
          <a:blip r:embed="rId1"/>
          <a:stretch>
            <a:fillRect/>
          </a:stretch>
        </p:blipFill>
        <p:spPr>
          <a:xfrm>
            <a:off x="2916238" y="3357563"/>
            <a:ext cx="3671887" cy="2754312"/>
          </a:xfrm>
          <a:prstGeom prst="rect">
            <a:avLst/>
          </a:prstGeom>
          <a:noFill/>
          <a:ln w="9525">
            <a:noFill/>
          </a:ln>
        </p:spPr>
      </p:pic>
      <p:pic>
        <p:nvPicPr>
          <p:cNvPr id="740358" name="Picture 6" descr="1005064_eyes"/>
          <p:cNvPicPr>
            <a:picLocks noChangeAspect="1"/>
          </p:cNvPicPr>
          <p:nvPr/>
        </p:nvPicPr>
        <p:blipFill>
          <a:blip r:embed="rId2"/>
          <a:srcRect b="33858"/>
          <a:stretch>
            <a:fillRect/>
          </a:stretch>
        </p:blipFill>
        <p:spPr>
          <a:xfrm>
            <a:off x="3311525" y="3308350"/>
            <a:ext cx="2857500" cy="2803525"/>
          </a:xfrm>
          <a:prstGeom prst="rect">
            <a:avLst/>
          </a:prstGeom>
          <a:noFill/>
          <a:ln w="9525">
            <a:noFill/>
          </a:ln>
        </p:spPr>
      </p:pic>
      <p:pic>
        <p:nvPicPr>
          <p:cNvPr id="740359" name="Picture 7" descr="00080287d09808d0359105"/>
          <p:cNvPicPr>
            <a:picLocks noChangeAspect="1"/>
          </p:cNvPicPr>
          <p:nvPr/>
        </p:nvPicPr>
        <p:blipFill>
          <a:blip r:embed="rId3"/>
          <a:stretch>
            <a:fillRect/>
          </a:stretch>
        </p:blipFill>
        <p:spPr>
          <a:xfrm>
            <a:off x="3041650" y="3357563"/>
            <a:ext cx="3546475" cy="2497137"/>
          </a:xfrm>
          <a:prstGeom prst="rect">
            <a:avLst/>
          </a:prstGeom>
          <a:noFill/>
          <a:ln w="9525">
            <a:noFill/>
          </a:ln>
        </p:spPr>
      </p:pic>
      <p:sp>
        <p:nvSpPr>
          <p:cNvPr id="740360" name="Rectangle 8"/>
          <p:cNvSpPr/>
          <p:nvPr/>
        </p:nvSpPr>
        <p:spPr>
          <a:xfrm>
            <a:off x="1008063" y="3392488"/>
            <a:ext cx="7777162" cy="1373187"/>
          </a:xfrm>
          <a:prstGeom prst="rect">
            <a:avLst/>
          </a:prstGeom>
          <a:noFill/>
          <a:ln w="9525">
            <a:noFill/>
          </a:ln>
        </p:spPr>
        <p:txBody>
          <a:bodyPr>
            <a:spAutoFit/>
          </a:bodyPr>
          <a:p>
            <a:pPr eaLnBrk="1" hangingPunct="1">
              <a:spcBef>
                <a:spcPct val="20000"/>
              </a:spcBef>
            </a:pPr>
            <a:r>
              <a:rPr lang="en-US" altLang="zh-CN" sz="2800" dirty="0">
                <a:latin typeface="Times New Roman" panose="02020603050405020304" pitchFamily="18" charset="0"/>
                <a:ea typeface="楷体_GB2312" pitchFamily="49" charset="-122"/>
              </a:rPr>
              <a:t>        </a:t>
            </a:r>
            <a:r>
              <a:rPr lang="zh-CN" altLang="en-US" sz="2800" dirty="0">
                <a:latin typeface="Times New Roman" panose="02020603050405020304" pitchFamily="18" charset="0"/>
                <a:ea typeface="楷体_GB2312" pitchFamily="49" charset="-122"/>
              </a:rPr>
              <a:t>更确切地说，图像是用各种观测系统以不同形式和手段观测</a:t>
            </a:r>
            <a:r>
              <a:rPr lang="zh-CN" altLang="en-US" sz="2800" u="sng" dirty="0">
                <a:solidFill>
                  <a:srgbClr val="FF0000"/>
                </a:solidFill>
                <a:latin typeface="Times New Roman" panose="02020603050405020304" pitchFamily="18" charset="0"/>
                <a:ea typeface="楷体_GB2312" pitchFamily="49" charset="-122"/>
              </a:rPr>
              <a:t>客观世界</a:t>
            </a:r>
            <a:r>
              <a:rPr lang="zh-CN" altLang="en-US" sz="2800" dirty="0">
                <a:latin typeface="Times New Roman" panose="02020603050405020304" pitchFamily="18" charset="0"/>
                <a:ea typeface="楷体_GB2312" pitchFamily="49" charset="-122"/>
              </a:rPr>
              <a:t>而获得的，可以直接或间接作用于人眼并进而产生视知觉的</a:t>
            </a:r>
            <a:r>
              <a:rPr lang="zh-CN" altLang="en-US" sz="2800" u="sng" dirty="0">
                <a:solidFill>
                  <a:srgbClr val="FF0000"/>
                </a:solidFill>
                <a:latin typeface="Times New Roman" panose="02020603050405020304" pitchFamily="18" charset="0"/>
                <a:ea typeface="楷体_GB2312" pitchFamily="49" charset="-122"/>
              </a:rPr>
              <a:t>实体</a:t>
            </a:r>
            <a:r>
              <a:rPr lang="zh-CN" altLang="en-US" sz="2800" dirty="0">
                <a:latin typeface="Times New Roman" panose="02020603050405020304" pitchFamily="18" charset="0"/>
                <a:ea typeface="楷体_GB2312" pitchFamily="49" charset="-122"/>
              </a:rPr>
              <a:t> 。</a:t>
            </a:r>
            <a:endParaRPr lang="zh-CN" altLang="en-US" sz="2800" dirty="0">
              <a:latin typeface="Times New Roman" panose="02020603050405020304" pitchFamily="18" charset="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40357"/>
                                        </p:tgtEl>
                                        <p:attrNameLst>
                                          <p:attrName>style.visibility</p:attrName>
                                        </p:attrNameLst>
                                      </p:cBhvr>
                                      <p:to>
                                        <p:strVal val="visible"/>
                                      </p:to>
                                    </p:set>
                                    <p:anim calcmode="lin" valueType="num">
                                      <p:cBhvr additive="base">
                                        <p:cTn id="7" dur="500" fill="hold"/>
                                        <p:tgtEl>
                                          <p:spTgt spid="740357"/>
                                        </p:tgtEl>
                                        <p:attrNameLst>
                                          <p:attrName>ppt_x</p:attrName>
                                        </p:attrNameLst>
                                      </p:cBhvr>
                                      <p:tavLst>
                                        <p:tav tm="0">
                                          <p:val>
                                            <p:strVal val="1+#ppt_w/2"/>
                                          </p:val>
                                        </p:tav>
                                        <p:tav tm="100000">
                                          <p:val>
                                            <p:strVal val="#ppt_x"/>
                                          </p:val>
                                        </p:tav>
                                      </p:tavLst>
                                    </p:anim>
                                    <p:anim calcmode="lin" valueType="num">
                                      <p:cBhvr additive="base">
                                        <p:cTn id="8" dur="500" fill="hold"/>
                                        <p:tgtEl>
                                          <p:spTgt spid="74035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nodeType="clickEffect">
                                  <p:stCondLst>
                                    <p:cond delay="0"/>
                                  </p:stCondLst>
                                  <p:childTnLst>
                                    <p:anim calcmode="lin" valueType="num">
                                      <p:cBhvr additive="base">
                                        <p:cTn id="12" dur="500"/>
                                        <p:tgtEl>
                                          <p:spTgt spid="740357"/>
                                        </p:tgtEl>
                                        <p:attrNameLst>
                                          <p:attrName>ppt_x</p:attrName>
                                        </p:attrNameLst>
                                      </p:cBhvr>
                                      <p:tavLst>
                                        <p:tav tm="0">
                                          <p:val>
                                            <p:strVal val="ppt_x"/>
                                          </p:val>
                                        </p:tav>
                                        <p:tav tm="100000">
                                          <p:val>
                                            <p:strVal val="1+ppt_w/2"/>
                                          </p:val>
                                        </p:tav>
                                      </p:tavLst>
                                    </p:anim>
                                    <p:anim calcmode="lin" valueType="num">
                                      <p:cBhvr additive="base">
                                        <p:cTn id="13" dur="500"/>
                                        <p:tgtEl>
                                          <p:spTgt spid="740357"/>
                                        </p:tgtEl>
                                        <p:attrNameLst>
                                          <p:attrName>ppt_y</p:attrName>
                                        </p:attrNameLst>
                                      </p:cBhvr>
                                      <p:tavLst>
                                        <p:tav tm="0">
                                          <p:val>
                                            <p:strVal val="ppt_y"/>
                                          </p:val>
                                        </p:tav>
                                        <p:tav tm="100000">
                                          <p:val>
                                            <p:strVal val="ppt_y"/>
                                          </p:val>
                                        </p:tav>
                                      </p:tavLst>
                                    </p:anim>
                                    <p:set>
                                      <p:cBhvr>
                                        <p:cTn id="14" dur="1" fill="hold">
                                          <p:stCondLst>
                                            <p:cond delay="499"/>
                                          </p:stCondLst>
                                        </p:cTn>
                                        <p:tgtEl>
                                          <p:spTgt spid="740357"/>
                                        </p:tgtEl>
                                        <p:attrNameLst>
                                          <p:attrName>style.visibility</p:attrName>
                                        </p:attrNameLst>
                                      </p:cBhvr>
                                      <p:to>
                                        <p:strVal val="hidden"/>
                                      </p:to>
                                    </p:set>
                                  </p:childTnLst>
                                </p:cTn>
                              </p:par>
                            </p:childTnLst>
                          </p:cTn>
                        </p:par>
                        <p:par>
                          <p:cTn id="15" fill="hold">
                            <p:stCondLst>
                              <p:cond delay="500"/>
                            </p:stCondLst>
                            <p:childTnLst>
                              <p:par>
                                <p:cTn id="16" presetID="2" presetClass="entr" presetSubtype="2" fill="hold" nodeType="afterEffect">
                                  <p:stCondLst>
                                    <p:cond delay="0"/>
                                  </p:stCondLst>
                                  <p:childTnLst>
                                    <p:set>
                                      <p:cBhvr>
                                        <p:cTn id="17" dur="1" fill="hold">
                                          <p:stCondLst>
                                            <p:cond delay="0"/>
                                          </p:stCondLst>
                                        </p:cTn>
                                        <p:tgtEl>
                                          <p:spTgt spid="740358"/>
                                        </p:tgtEl>
                                        <p:attrNameLst>
                                          <p:attrName>style.visibility</p:attrName>
                                        </p:attrNameLst>
                                      </p:cBhvr>
                                      <p:to>
                                        <p:strVal val="visible"/>
                                      </p:to>
                                    </p:set>
                                    <p:anim calcmode="lin" valueType="num">
                                      <p:cBhvr additive="base">
                                        <p:cTn id="18" dur="500" fill="hold"/>
                                        <p:tgtEl>
                                          <p:spTgt spid="740358"/>
                                        </p:tgtEl>
                                        <p:attrNameLst>
                                          <p:attrName>ppt_x</p:attrName>
                                        </p:attrNameLst>
                                      </p:cBhvr>
                                      <p:tavLst>
                                        <p:tav tm="0">
                                          <p:val>
                                            <p:strVal val="1+#ppt_w/2"/>
                                          </p:val>
                                        </p:tav>
                                        <p:tav tm="100000">
                                          <p:val>
                                            <p:strVal val="#ppt_x"/>
                                          </p:val>
                                        </p:tav>
                                      </p:tavLst>
                                    </p:anim>
                                    <p:anim calcmode="lin" valueType="num">
                                      <p:cBhvr additive="base">
                                        <p:cTn id="19" dur="500" fill="hold"/>
                                        <p:tgtEl>
                                          <p:spTgt spid="740358"/>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xit" presetSubtype="2" fill="hold" nodeType="clickEffect">
                                  <p:stCondLst>
                                    <p:cond delay="0"/>
                                  </p:stCondLst>
                                  <p:childTnLst>
                                    <p:anim calcmode="lin" valueType="num">
                                      <p:cBhvr additive="base">
                                        <p:cTn id="23" dur="500"/>
                                        <p:tgtEl>
                                          <p:spTgt spid="740358"/>
                                        </p:tgtEl>
                                        <p:attrNameLst>
                                          <p:attrName>ppt_x</p:attrName>
                                        </p:attrNameLst>
                                      </p:cBhvr>
                                      <p:tavLst>
                                        <p:tav tm="0">
                                          <p:val>
                                            <p:strVal val="ppt_x"/>
                                          </p:val>
                                        </p:tav>
                                        <p:tav tm="100000">
                                          <p:val>
                                            <p:strVal val="1+ppt_w/2"/>
                                          </p:val>
                                        </p:tav>
                                      </p:tavLst>
                                    </p:anim>
                                    <p:anim calcmode="lin" valueType="num">
                                      <p:cBhvr additive="base">
                                        <p:cTn id="24" dur="500"/>
                                        <p:tgtEl>
                                          <p:spTgt spid="740358"/>
                                        </p:tgtEl>
                                        <p:attrNameLst>
                                          <p:attrName>ppt_y</p:attrName>
                                        </p:attrNameLst>
                                      </p:cBhvr>
                                      <p:tavLst>
                                        <p:tav tm="0">
                                          <p:val>
                                            <p:strVal val="ppt_y"/>
                                          </p:val>
                                        </p:tav>
                                        <p:tav tm="100000">
                                          <p:val>
                                            <p:strVal val="ppt_y"/>
                                          </p:val>
                                        </p:tav>
                                      </p:tavLst>
                                    </p:anim>
                                    <p:set>
                                      <p:cBhvr>
                                        <p:cTn id="25" dur="1" fill="hold">
                                          <p:stCondLst>
                                            <p:cond delay="499"/>
                                          </p:stCondLst>
                                        </p:cTn>
                                        <p:tgtEl>
                                          <p:spTgt spid="740358"/>
                                        </p:tgtEl>
                                        <p:attrNameLst>
                                          <p:attrName>style.visibility</p:attrName>
                                        </p:attrNameLst>
                                      </p:cBhvr>
                                      <p:to>
                                        <p:strVal val="hidden"/>
                                      </p:to>
                                    </p:set>
                                  </p:childTnLst>
                                </p:cTn>
                              </p:par>
                            </p:childTnLst>
                          </p:cTn>
                        </p:par>
                        <p:par>
                          <p:cTn id="26" fill="hold">
                            <p:stCondLst>
                              <p:cond delay="500"/>
                            </p:stCondLst>
                            <p:childTnLst>
                              <p:par>
                                <p:cTn id="27" presetID="2" presetClass="entr" presetSubtype="2" fill="hold" nodeType="afterEffect">
                                  <p:stCondLst>
                                    <p:cond delay="0"/>
                                  </p:stCondLst>
                                  <p:childTnLst>
                                    <p:set>
                                      <p:cBhvr>
                                        <p:cTn id="28" dur="1" fill="hold">
                                          <p:stCondLst>
                                            <p:cond delay="0"/>
                                          </p:stCondLst>
                                        </p:cTn>
                                        <p:tgtEl>
                                          <p:spTgt spid="740359"/>
                                        </p:tgtEl>
                                        <p:attrNameLst>
                                          <p:attrName>style.visibility</p:attrName>
                                        </p:attrNameLst>
                                      </p:cBhvr>
                                      <p:to>
                                        <p:strVal val="visible"/>
                                      </p:to>
                                    </p:set>
                                    <p:anim calcmode="lin" valueType="num">
                                      <p:cBhvr additive="base">
                                        <p:cTn id="29" dur="500" fill="hold"/>
                                        <p:tgtEl>
                                          <p:spTgt spid="740359"/>
                                        </p:tgtEl>
                                        <p:attrNameLst>
                                          <p:attrName>ppt_x</p:attrName>
                                        </p:attrNameLst>
                                      </p:cBhvr>
                                      <p:tavLst>
                                        <p:tav tm="0">
                                          <p:val>
                                            <p:strVal val="1+#ppt_w/2"/>
                                          </p:val>
                                        </p:tav>
                                        <p:tav tm="100000">
                                          <p:val>
                                            <p:strVal val="#ppt_x"/>
                                          </p:val>
                                        </p:tav>
                                      </p:tavLst>
                                    </p:anim>
                                    <p:anim calcmode="lin" valueType="num">
                                      <p:cBhvr additive="base">
                                        <p:cTn id="30" dur="500" fill="hold"/>
                                        <p:tgtEl>
                                          <p:spTgt spid="740359"/>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xit" presetSubtype="2" fill="hold" nodeType="clickEffect">
                                  <p:stCondLst>
                                    <p:cond delay="0"/>
                                  </p:stCondLst>
                                  <p:childTnLst>
                                    <p:anim calcmode="lin" valueType="num">
                                      <p:cBhvr additive="base">
                                        <p:cTn id="34" dur="500"/>
                                        <p:tgtEl>
                                          <p:spTgt spid="740359"/>
                                        </p:tgtEl>
                                        <p:attrNameLst>
                                          <p:attrName>ppt_x</p:attrName>
                                        </p:attrNameLst>
                                      </p:cBhvr>
                                      <p:tavLst>
                                        <p:tav tm="0">
                                          <p:val>
                                            <p:strVal val="ppt_x"/>
                                          </p:val>
                                        </p:tav>
                                        <p:tav tm="100000">
                                          <p:val>
                                            <p:strVal val="1+ppt_w/2"/>
                                          </p:val>
                                        </p:tav>
                                      </p:tavLst>
                                    </p:anim>
                                    <p:anim calcmode="lin" valueType="num">
                                      <p:cBhvr additive="base">
                                        <p:cTn id="35" dur="500"/>
                                        <p:tgtEl>
                                          <p:spTgt spid="740359"/>
                                        </p:tgtEl>
                                        <p:attrNameLst>
                                          <p:attrName>ppt_y</p:attrName>
                                        </p:attrNameLst>
                                      </p:cBhvr>
                                      <p:tavLst>
                                        <p:tav tm="0">
                                          <p:val>
                                            <p:strVal val="ppt_y"/>
                                          </p:val>
                                        </p:tav>
                                        <p:tav tm="100000">
                                          <p:val>
                                            <p:strVal val="ppt_y"/>
                                          </p:val>
                                        </p:tav>
                                      </p:tavLst>
                                    </p:anim>
                                    <p:set>
                                      <p:cBhvr>
                                        <p:cTn id="36" dur="1" fill="hold">
                                          <p:stCondLst>
                                            <p:cond delay="499"/>
                                          </p:stCondLst>
                                        </p:cTn>
                                        <p:tgtEl>
                                          <p:spTgt spid="740359"/>
                                        </p:tgtEl>
                                        <p:attrNameLst>
                                          <p:attrName>style.visibility</p:attrName>
                                        </p:attrNameLst>
                                      </p:cBhvr>
                                      <p:to>
                                        <p:strVal val="hidden"/>
                                      </p:to>
                                    </p:set>
                                  </p:childTnLst>
                                </p:cTn>
                              </p:par>
                            </p:childTnLst>
                          </p:cTn>
                        </p:par>
                        <p:par>
                          <p:cTn id="37" fill="hold">
                            <p:stCondLst>
                              <p:cond delay="500"/>
                            </p:stCondLst>
                            <p:childTnLst>
                              <p:par>
                                <p:cTn id="38" presetID="1" presetClass="entr" presetSubtype="0" fill="hold" grpId="0" nodeType="afterEffect">
                                  <p:stCondLst>
                                    <p:cond delay="0"/>
                                  </p:stCondLst>
                                  <p:childTnLst>
                                    <p:set>
                                      <p:cBhvr>
                                        <p:cTn id="39" dur="1" fill="hold">
                                          <p:stCondLst>
                                            <p:cond delay="0"/>
                                          </p:stCondLst>
                                        </p:cTn>
                                        <p:tgtEl>
                                          <p:spTgt spid="7403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036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日期占位符 1"/>
          <p:cNvSpPr txBox="1">
            <a:spLocks noGrp="1"/>
          </p:cNvSpPr>
          <p:nvPr>
            <p:ph type="dt" sz="half" idx="10"/>
          </p:nvPr>
        </p:nvSpPr>
        <p:spPr bwMode="auto">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5DBFBD50-226B-488A-86C6-6871F6C1FD52}" type="datetime1">
              <a:rPr kumimoji="0" lang="zh-CN" altLang="en-US"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rPr>
            </a:fld>
            <a:endParaRPr kumimoji="0" lang="en-US" altLang="zh-CN" sz="1400" b="1" i="0" u="none" strike="noStrike" kern="1200" cap="none" spc="0" normalizeH="0" baseline="0" noProof="0">
              <a:ln>
                <a:noFill/>
              </a:ln>
              <a:solidFill>
                <a:srgbClr val="252543"/>
              </a:solidFill>
              <a:effectLst/>
              <a:uLnTx/>
              <a:uFillTx/>
              <a:latin typeface="+mn-lt"/>
              <a:ea typeface="宋体" panose="02010600030101010101" pitchFamily="2" charset="-122"/>
              <a:cs typeface="+mn-cs"/>
            </a:endParaRPr>
          </a:p>
        </p:txBody>
      </p:sp>
      <p:sp>
        <p:nvSpPr>
          <p:cNvPr id="17411" name="灯片编号占位符 2"/>
          <p:cNvSpPr txBox="1">
            <a:spLocks noGrp="1"/>
          </p:cNvSpPr>
          <p:nvPr>
            <p:ph type="sldNum" sz="quarter" idx="11"/>
          </p:nvPr>
        </p:nvSpPr>
        <p:spPr>
          <a:xfrm>
            <a:off x="61913" y="6589713"/>
            <a:ext cx="909637" cy="230187"/>
          </a:xfrm>
          <a:ln/>
        </p:spPr>
        <p:txBody>
          <a:bodyPr/>
          <a:lstStyle>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eaLnBrk="1" hangingPunct="1"/>
            <a:fld id="{9A0DB2DC-4C9A-4742-B13C-FB6460FD3503}" type="slidenum">
              <a:rPr lang="en-US" altLang="zh-CN" sz="1600" dirty="0">
                <a:solidFill>
                  <a:srgbClr val="252543"/>
                </a:solidFill>
                <a:latin typeface="Arial" panose="020B0604020202020204" pitchFamily="34" charset="0"/>
                <a:ea typeface="方正综艺简体" pitchFamily="2" charset="-122"/>
              </a:rPr>
            </a:fld>
            <a:endParaRPr lang="en-US" altLang="zh-CN" sz="1600" dirty="0">
              <a:solidFill>
                <a:srgbClr val="252543"/>
              </a:solidFill>
              <a:latin typeface="Arial" panose="020B0604020202020204" pitchFamily="34" charset="0"/>
              <a:ea typeface="方正综艺简体" pitchFamily="2" charset="-122"/>
            </a:endParaRPr>
          </a:p>
        </p:txBody>
      </p:sp>
      <p:sp>
        <p:nvSpPr>
          <p:cNvPr id="17412" name="Rectangle 2"/>
          <p:cNvSpPr/>
          <p:nvPr/>
        </p:nvSpPr>
        <p:spPr>
          <a:xfrm>
            <a:off x="323850" y="195263"/>
            <a:ext cx="7342188" cy="519112"/>
          </a:xfrm>
          <a:prstGeom prst="rect">
            <a:avLst/>
          </a:prstGeom>
          <a:noFill/>
          <a:ln w="9525">
            <a:noFill/>
          </a:ln>
        </p:spPr>
        <p:txBody>
          <a:bodyPr>
            <a:spAutoFit/>
          </a:bodyPr>
          <a:p>
            <a:pPr eaLnBrk="1" hangingPunct="1"/>
            <a:r>
              <a:rPr lang="zh-CN" altLang="en-US" sz="2800" dirty="0">
                <a:solidFill>
                  <a:schemeClr val="bg1"/>
                </a:solidFill>
                <a:latin typeface="Arial" panose="020B0604020202020204" pitchFamily="34" charset="0"/>
                <a:ea typeface="黑体" panose="02010609060101010101" pitchFamily="2" charset="-122"/>
              </a:rPr>
              <a:t>什么是数字图像？</a:t>
            </a:r>
            <a:endParaRPr lang="zh-CN" altLang="en-US" sz="2800" dirty="0">
              <a:solidFill>
                <a:schemeClr val="bg1"/>
              </a:solidFill>
              <a:latin typeface="Arial" panose="020B0604020202020204" pitchFamily="34" charset="0"/>
              <a:ea typeface="黑体" panose="02010609060101010101" pitchFamily="2" charset="-122"/>
            </a:endParaRPr>
          </a:p>
        </p:txBody>
      </p:sp>
      <p:sp>
        <p:nvSpPr>
          <p:cNvPr id="17413" name="Rectangle 3"/>
          <p:cNvSpPr/>
          <p:nvPr/>
        </p:nvSpPr>
        <p:spPr>
          <a:xfrm>
            <a:off x="1173163" y="936625"/>
            <a:ext cx="5870575" cy="1143000"/>
          </a:xfrm>
          <a:prstGeom prst="rect">
            <a:avLst/>
          </a:prstGeom>
          <a:noFill/>
          <a:ln w="9525">
            <a:noFill/>
          </a:ln>
        </p:spPr>
        <p:txBody>
          <a:bodyPr anchor="ctr" anchorCtr="0"/>
          <a:p>
            <a:pPr eaLnBrk="1" hangingPunct="1"/>
            <a:r>
              <a:rPr lang="zh-CN" altLang="en-US" sz="3200" b="0" dirty="0">
                <a:solidFill>
                  <a:srgbClr val="990000"/>
                </a:solidFill>
                <a:latin typeface="Arial" panose="020B0604020202020204" pitchFamily="34" charset="0"/>
                <a:ea typeface="黑体" panose="02010609060101010101" pitchFamily="2" charset="-122"/>
              </a:rPr>
              <a:t>物理图像与数字图像</a:t>
            </a:r>
            <a:endParaRPr lang="zh-CN" altLang="en-US" sz="3200" b="0" dirty="0">
              <a:solidFill>
                <a:srgbClr val="990000"/>
              </a:solidFill>
              <a:latin typeface="Arial" panose="020B0604020202020204" pitchFamily="34" charset="0"/>
              <a:ea typeface="黑体" panose="02010609060101010101" pitchFamily="2" charset="-122"/>
            </a:endParaRPr>
          </a:p>
        </p:txBody>
      </p:sp>
      <p:sp>
        <p:nvSpPr>
          <p:cNvPr id="17414" name="Rectangle 4"/>
          <p:cNvSpPr/>
          <p:nvPr/>
        </p:nvSpPr>
        <p:spPr>
          <a:xfrm>
            <a:off x="1008063" y="2168525"/>
            <a:ext cx="7777162" cy="1373188"/>
          </a:xfrm>
          <a:prstGeom prst="rect">
            <a:avLst/>
          </a:prstGeom>
          <a:noFill/>
          <a:ln w="9525">
            <a:noFill/>
          </a:ln>
        </p:spPr>
        <p:txBody>
          <a:bodyPr>
            <a:spAutoFit/>
          </a:bodyPr>
          <a:p>
            <a:pPr eaLnBrk="1" hangingPunct="1">
              <a:spcBef>
                <a:spcPct val="20000"/>
              </a:spcBef>
            </a:pPr>
            <a:r>
              <a:rPr lang="en-US" altLang="zh-CN" sz="2800" dirty="0">
                <a:latin typeface="Times New Roman" panose="02020603050405020304" pitchFamily="18" charset="0"/>
                <a:ea typeface="楷体_GB2312" pitchFamily="49" charset="-122"/>
              </a:rPr>
              <a:t>       </a:t>
            </a:r>
            <a:r>
              <a:rPr lang="zh-CN" altLang="en-US" sz="2800" dirty="0">
                <a:latin typeface="Times New Roman" panose="02020603050405020304" pitchFamily="18" charset="0"/>
                <a:ea typeface="楷体_GB2312" pitchFamily="49" charset="-122"/>
              </a:rPr>
              <a:t>客观世界中，以自然形式呈现出的图像通常称作</a:t>
            </a:r>
            <a:r>
              <a:rPr lang="zh-CN" altLang="en-US" sz="2800" dirty="0">
                <a:solidFill>
                  <a:srgbClr val="FF0000"/>
                </a:solidFill>
                <a:latin typeface="Times New Roman" panose="02020603050405020304" pitchFamily="18" charset="0"/>
                <a:ea typeface="楷体_GB2312" pitchFamily="49" charset="-122"/>
              </a:rPr>
              <a:t>物理图像</a:t>
            </a:r>
            <a:r>
              <a:rPr lang="zh-CN" altLang="en-US" sz="2800" dirty="0">
                <a:latin typeface="Times New Roman" panose="02020603050405020304" pitchFamily="18" charset="0"/>
                <a:ea typeface="楷体_GB2312" pitchFamily="49" charset="-122"/>
              </a:rPr>
              <a:t>（也叫做连续图像，图像</a:t>
            </a:r>
            <a:r>
              <a:rPr lang="zh-CN" altLang="en-US" sz="2800" dirty="0">
                <a:solidFill>
                  <a:srgbClr val="FF0000"/>
                </a:solidFill>
                <a:latin typeface="Times New Roman" panose="02020603050405020304" pitchFamily="18" charset="0"/>
                <a:ea typeface="楷体_GB2312" pitchFamily="49" charset="-122"/>
              </a:rPr>
              <a:t>信号值是</a:t>
            </a:r>
            <a:r>
              <a:rPr lang="zh-CN" altLang="en-US" sz="2800" u="sng" dirty="0">
                <a:solidFill>
                  <a:srgbClr val="FF0000"/>
                </a:solidFill>
                <a:latin typeface="Times New Roman" panose="02020603050405020304" pitchFamily="18" charset="0"/>
                <a:ea typeface="楷体_GB2312" pitchFamily="49" charset="-122"/>
              </a:rPr>
              <a:t>连续变化</a:t>
            </a:r>
            <a:r>
              <a:rPr lang="zh-CN" altLang="en-US" sz="2800" dirty="0">
                <a:solidFill>
                  <a:srgbClr val="FF0000"/>
                </a:solidFill>
                <a:latin typeface="Times New Roman" panose="02020603050405020304" pitchFamily="18" charset="0"/>
                <a:ea typeface="楷体_GB2312" pitchFamily="49" charset="-122"/>
              </a:rPr>
              <a:t>的</a:t>
            </a:r>
            <a:r>
              <a:rPr lang="zh-CN" altLang="en-US" sz="2800" dirty="0">
                <a:latin typeface="Times New Roman" panose="02020603050405020304" pitchFamily="18" charset="0"/>
                <a:ea typeface="楷体_GB2312" pitchFamily="49" charset="-122"/>
              </a:rPr>
              <a:t>）。</a:t>
            </a:r>
            <a:endParaRPr lang="zh-CN" altLang="en-US" sz="2800" dirty="0">
              <a:latin typeface="Times New Roman" panose="02020603050405020304" pitchFamily="18" charset="0"/>
              <a:ea typeface="楷体_GB2312" pitchFamily="49" charset="-122"/>
            </a:endParaRPr>
          </a:p>
        </p:txBody>
      </p:sp>
      <p:sp>
        <p:nvSpPr>
          <p:cNvPr id="742405" name="Rectangle 5"/>
          <p:cNvSpPr/>
          <p:nvPr/>
        </p:nvSpPr>
        <p:spPr>
          <a:xfrm>
            <a:off x="1008063" y="3644900"/>
            <a:ext cx="7777162" cy="1373188"/>
          </a:xfrm>
          <a:prstGeom prst="rect">
            <a:avLst/>
          </a:prstGeom>
          <a:noFill/>
          <a:ln w="9525">
            <a:noFill/>
          </a:ln>
        </p:spPr>
        <p:txBody>
          <a:bodyPr>
            <a:spAutoFit/>
          </a:bodyPr>
          <a:p>
            <a:pPr eaLnBrk="1" hangingPunct="1">
              <a:spcBef>
                <a:spcPct val="20000"/>
              </a:spcBef>
            </a:pPr>
            <a:r>
              <a:rPr lang="en-US" altLang="zh-CN" sz="2800" dirty="0">
                <a:latin typeface="Times New Roman" panose="02020603050405020304" pitchFamily="18" charset="0"/>
                <a:ea typeface="楷体_GB2312" pitchFamily="49" charset="-122"/>
              </a:rPr>
              <a:t>       </a:t>
            </a:r>
            <a:r>
              <a:rPr lang="zh-CN" altLang="en-US" sz="2800" dirty="0">
                <a:solidFill>
                  <a:schemeClr val="accent2"/>
                </a:solidFill>
                <a:latin typeface="Times New Roman" panose="02020603050405020304" pitchFamily="18" charset="0"/>
                <a:ea typeface="楷体_GB2312" pitchFamily="49" charset="-122"/>
              </a:rPr>
              <a:t>计算机并不能直接处理物理图像</a:t>
            </a:r>
            <a:r>
              <a:rPr lang="en-US" altLang="zh-CN" sz="2800" dirty="0">
                <a:latin typeface="Times New Roman" panose="02020603050405020304" pitchFamily="18" charset="0"/>
                <a:ea typeface="楷体_GB2312" pitchFamily="49" charset="-122"/>
              </a:rPr>
              <a:t>~</a:t>
            </a:r>
            <a:r>
              <a:rPr lang="zh-CN" altLang="en-US" sz="2800" dirty="0">
                <a:latin typeface="Times New Roman" panose="02020603050405020304" pitchFamily="18" charset="0"/>
                <a:ea typeface="楷体_GB2312" pitchFamily="49" charset="-122"/>
              </a:rPr>
              <a:t>！因为计算机只认识</a:t>
            </a:r>
            <a:r>
              <a:rPr lang="zh-CN" altLang="en-US" sz="2800" u="sng" dirty="0">
                <a:solidFill>
                  <a:srgbClr val="FF0000"/>
                </a:solidFill>
                <a:latin typeface="Times New Roman" panose="02020603050405020304" pitchFamily="18" charset="0"/>
                <a:ea typeface="楷体_GB2312" pitchFamily="49" charset="-122"/>
              </a:rPr>
              <a:t>离散数字</a:t>
            </a:r>
            <a:r>
              <a:rPr lang="zh-CN" altLang="en-US" sz="2800" dirty="0">
                <a:latin typeface="Times New Roman" panose="02020603050405020304" pitchFamily="18" charset="0"/>
                <a:ea typeface="楷体_GB2312" pitchFamily="49" charset="-122"/>
              </a:rPr>
              <a:t>，所以一幅图像在用计算机处理前必须转化为数字形式，即</a:t>
            </a:r>
            <a:r>
              <a:rPr lang="zh-CN" altLang="en-US" sz="2800" dirty="0">
                <a:solidFill>
                  <a:srgbClr val="FF0000"/>
                </a:solidFill>
                <a:latin typeface="Times New Roman" panose="02020603050405020304" pitchFamily="18" charset="0"/>
                <a:ea typeface="楷体_GB2312" pitchFamily="49" charset="-122"/>
              </a:rPr>
              <a:t>数字图像</a:t>
            </a:r>
            <a:r>
              <a:rPr lang="zh-CN" altLang="en-US" sz="2800" dirty="0">
                <a:latin typeface="Times New Roman" panose="02020603050405020304" pitchFamily="18" charset="0"/>
                <a:ea typeface="楷体_GB2312" pitchFamily="49" charset="-122"/>
              </a:rPr>
              <a:t> 。</a:t>
            </a:r>
            <a:endParaRPr lang="zh-CN" altLang="en-US" sz="2800" dirty="0">
              <a:latin typeface="Times New Roman" panose="02020603050405020304" pitchFamily="18" charset="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42405"/>
                                        </p:tgtEl>
                                        <p:attrNameLst>
                                          <p:attrName>style.visibility</p:attrName>
                                        </p:attrNameLst>
                                      </p:cBhvr>
                                      <p:to>
                                        <p:strVal val="visible"/>
                                      </p:to>
                                    </p:set>
                                    <p:animEffect transition="in" filter="fade">
                                      <p:cBhvr>
                                        <p:cTn id="7" dur="500"/>
                                        <p:tgtEl>
                                          <p:spTgt spid="7424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2405" grpId="0"/>
    </p:bldLst>
  </p:timing>
</p:sld>
</file>

<file path=ppt/tags/tag1.xml><?xml version="1.0" encoding="utf-8"?>
<p:tagLst xmlns:p="http://schemas.openxmlformats.org/presentationml/2006/main">
  <p:tag name="commondata" val="eyJoZGlkIjoiNDZhMWQzNjJmNDA5Y2I0ZGJhNGU1MjM2YzYxMmViODcifQ=="/>
</p:tagLst>
</file>

<file path=ppt/theme/theme1.xml><?xml version="1.0" encoding="utf-8"?>
<a:theme xmlns:a="http://schemas.openxmlformats.org/drawingml/2006/main" name="1_默认设计模板">
  <a:themeElements>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342900" marR="0" indent="-342900" algn="l" defTabSz="914400" rtl="0" eaLnBrk="1" fontAlgn="base" latinLnBrk="0" hangingPunct="1">
          <a:lnSpc>
            <a:spcPct val="100000"/>
          </a:lnSpc>
          <a:spcBef>
            <a:spcPct val="20000"/>
          </a:spcBef>
          <a:spcAft>
            <a:spcPct val="0"/>
          </a:spcAft>
          <a:buClrTx/>
          <a:buSzTx/>
          <a:buFontTx/>
          <a:buChar char="•"/>
          <a:def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342900" marR="0" indent="-342900" algn="l" defTabSz="914400" rtl="0" eaLnBrk="1" fontAlgn="base" latinLnBrk="0" hangingPunct="1">
          <a:lnSpc>
            <a:spcPct val="100000"/>
          </a:lnSpc>
          <a:spcBef>
            <a:spcPct val="20000"/>
          </a:spcBef>
          <a:spcAft>
            <a:spcPct val="0"/>
          </a:spcAft>
          <a:buClrTx/>
          <a:buSzTx/>
          <a:buFontTx/>
          <a:buChar char="•"/>
          <a:def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默认设计模板">
  <a:themeElements>
    <a:clrScheme name="2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342900" marR="0" indent="-342900" algn="l" defTabSz="914400" rtl="0" eaLnBrk="1" fontAlgn="base" latinLnBrk="0" hangingPunct="1">
          <a:lnSpc>
            <a:spcPct val="100000"/>
          </a:lnSpc>
          <a:spcBef>
            <a:spcPct val="20000"/>
          </a:spcBef>
          <a:spcAft>
            <a:spcPct val="0"/>
          </a:spcAft>
          <a:buClrTx/>
          <a:buSzTx/>
          <a:buFontTx/>
          <a:buChar char="•"/>
          <a:def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342900" marR="0" indent="-342900" algn="l" defTabSz="914400" rtl="0" eaLnBrk="1" fontAlgn="base" latinLnBrk="0" hangingPunct="1">
          <a:lnSpc>
            <a:spcPct val="100000"/>
          </a:lnSpc>
          <a:spcBef>
            <a:spcPct val="20000"/>
          </a:spcBef>
          <a:spcAft>
            <a:spcPct val="0"/>
          </a:spcAft>
          <a:buClrTx/>
          <a:buSzTx/>
          <a:buFontTx/>
          <a:buChar char="•"/>
          <a:def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2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5399</Words>
  <Application>WPS 演示</Application>
  <PresentationFormat>全屏显示(4:3)</PresentationFormat>
  <Paragraphs>835</Paragraphs>
  <Slides>55</Slides>
  <Notes>17</Notes>
  <HiddenSlides>0</HiddenSlides>
  <MMClips>2</MMClips>
  <ScaleCrop>false</ScaleCrop>
  <HeadingPairs>
    <vt:vector size="8" baseType="variant">
      <vt:variant>
        <vt:lpstr>已用的字体</vt:lpstr>
      </vt:variant>
      <vt:variant>
        <vt:i4>18</vt:i4>
      </vt:variant>
      <vt:variant>
        <vt:lpstr>主题</vt:lpstr>
      </vt:variant>
      <vt:variant>
        <vt:i4>2</vt:i4>
      </vt:variant>
      <vt:variant>
        <vt:lpstr>嵌入 OLE 服务器</vt:lpstr>
      </vt:variant>
      <vt:variant>
        <vt:i4>32</vt:i4>
      </vt:variant>
      <vt:variant>
        <vt:lpstr>幻灯片标题</vt:lpstr>
      </vt:variant>
      <vt:variant>
        <vt:i4>55</vt:i4>
      </vt:variant>
    </vt:vector>
  </HeadingPairs>
  <TitlesOfParts>
    <vt:vector size="107" baseType="lpstr">
      <vt:lpstr>Arial</vt:lpstr>
      <vt:lpstr>宋体</vt:lpstr>
      <vt:lpstr>Wingdings</vt:lpstr>
      <vt:lpstr>Times New Roman</vt:lpstr>
      <vt:lpstr>Arial Black</vt:lpstr>
      <vt:lpstr>Impact</vt:lpstr>
      <vt:lpstr>方正综艺简体</vt:lpstr>
      <vt:lpstr>微软雅黑</vt:lpstr>
      <vt:lpstr>方正舒体</vt:lpstr>
      <vt:lpstr>黑体</vt:lpstr>
      <vt:lpstr>仿宋_GB2312</vt:lpstr>
      <vt:lpstr>仿宋</vt:lpstr>
      <vt:lpstr>楷体_GB2312</vt:lpstr>
      <vt:lpstr>新宋体</vt:lpstr>
      <vt:lpstr>Tahoma</vt:lpstr>
      <vt:lpstr>华文琥珀</vt:lpstr>
      <vt:lpstr>Verdana</vt:lpstr>
      <vt:lpstr>Arial Unicode MS</vt:lpstr>
      <vt:lpstr>1_默认设计模板</vt:lpstr>
      <vt:lpstr>2_默认设计模板</vt:lpstr>
      <vt:lpstr>Photoshop.Image.6</vt:lpstr>
      <vt:lpstr>Photoshop.Image.7</vt:lpstr>
      <vt:lpstr>Photoshop.Image.7</vt:lpstr>
      <vt:lpstr>Photoshop.Image.10</vt:lpstr>
      <vt:lpstr>Photoshop.Image.10</vt:lpstr>
      <vt:lpstr>MS_ClipArt_Gallery.2</vt:lpstr>
      <vt:lpstr>Paint.Picture</vt:lpstr>
      <vt:lpstr>Photoshop.Image.10</vt:lpstr>
      <vt:lpstr>Photoshop.Image.19</vt:lpstr>
      <vt:lpstr>Photoshop.Image.19</vt:lpstr>
      <vt:lpstr>Photoshop.Image.6</vt:lpstr>
      <vt:lpstr>Photoshop.Image.19</vt:lpstr>
      <vt:lpstr>Photoshop.Image.10</vt:lpstr>
      <vt:lpstr>MS_ClipArt_Gallery.2</vt:lpstr>
      <vt:lpstr>MS_ClipArt_Gallery.2</vt:lpstr>
      <vt:lpstr>MS_ClipArt_Gallery.2</vt:lpstr>
      <vt:lpstr>MS_ClipArt_Gallery.2</vt:lpstr>
      <vt:lpstr>MS_ClipArt_Gallery.2</vt:lpstr>
      <vt:lpstr>MS_ClipArt_Gallery.2</vt:lpstr>
      <vt:lpstr>MS_ClipArt_Gallery.2</vt:lpstr>
      <vt:lpstr>MSPhotoEd.3</vt:lpstr>
      <vt:lpstr>Paint.Picture</vt:lpstr>
      <vt:lpstr>MSPhotoEd.3</vt:lpstr>
      <vt:lpstr>Photoshop.Image.7</vt:lpstr>
      <vt:lpstr>Photoshop.Image.7</vt:lpstr>
      <vt:lpstr>Photoshop.Image.7</vt:lpstr>
      <vt:lpstr>MS_ClipArt_Gallery.2</vt:lpstr>
      <vt:lpstr>MS_ClipArt_Gallery.2</vt:lpstr>
      <vt:lpstr>MS_ClipArt_Gallery.2</vt:lpstr>
      <vt:lpstr>Photoshop.Image.6</vt:lpstr>
      <vt:lpstr>MS_ClipArt_Gallery.2</vt:lpstr>
      <vt:lpstr>Photoshop.Image.6</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gsjf</dc:creator>
  <cp:lastModifiedBy>晓翔</cp:lastModifiedBy>
  <cp:revision>484</cp:revision>
  <dcterms:created xsi:type="dcterms:W3CDTF">2001-09-02T14:33:11Z</dcterms:created>
  <dcterms:modified xsi:type="dcterms:W3CDTF">2024-08-04T02:50:31Z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60864D07F7634AA588621B50F2D2961D_12</vt:lpwstr>
  </property>
  <property fmtid="{D5CDD505-2E9C-101B-9397-08002B2CF9AE}" pid="3" name="KSOProductBuildVer">
    <vt:lpwstr>2052-12.1.0.16929</vt:lpwstr>
  </property>
</Properties>
</file>